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7" r:id="rId2"/>
    <p:sldId id="26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3rd Cycle" id="{E73E1C12-A02F-43F3-9472-B7FC80041E73}">
          <p14:sldIdLst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99"/>
    <a:srgbClr val="9900CC"/>
    <a:srgbClr val="623C12"/>
    <a:srgbClr val="6600FF"/>
    <a:srgbClr val="4F81B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56" autoAdjust="0"/>
  </p:normalViewPr>
  <p:slideViewPr>
    <p:cSldViewPr>
      <p:cViewPr varScale="1">
        <p:scale>
          <a:sx n="118" d="100"/>
          <a:sy n="118" d="100"/>
        </p:scale>
        <p:origin x="19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8D599-CAE3-4C8C-86B9-A38E6E00BFED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8B242-6F54-4544-A81E-F50CE6E8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</a:t>
            </a:r>
            <a:r>
              <a:rPr lang="en-US" dirty="0" err="1" smtClean="0"/>
              <a:t>emmies</a:t>
            </a:r>
            <a:r>
              <a:rPr lang="en-US" dirty="0" smtClean="0"/>
              <a:t> to the city in hopes that the RD will accept my proposal to</a:t>
            </a:r>
            <a:r>
              <a:rPr lang="en-US" baseline="0" dirty="0" smtClean="0"/>
              <a:t> allow me to have the city.  Scout with the 1DW.  Moved the 2DW to the US to get the Axe of Farin.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8B242-6F54-4544-A81E-F50CE6E83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1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</a:t>
            </a:r>
            <a:r>
              <a:rPr lang="en-US" dirty="0" err="1" smtClean="0"/>
              <a:t>emmies</a:t>
            </a:r>
            <a:r>
              <a:rPr lang="en-US" dirty="0" smtClean="0"/>
              <a:t> to the city in hopes that the RD will accept my proposal to</a:t>
            </a:r>
            <a:r>
              <a:rPr lang="en-US" baseline="0" dirty="0" smtClean="0"/>
              <a:t> allow me to have the city.  Scout with the 1DW.  Moved the 2DW to the US to get the Axe of Farin.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8B242-6F54-4544-A81E-F50CE6E83F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3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2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7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7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7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5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44D5C-DB7E-46DF-91AF-D03BB945BCA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0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85"/>
          <p:cNvSpPr>
            <a:spLocks noChangeArrowheads="1"/>
          </p:cNvSpPr>
          <p:nvPr/>
        </p:nvSpPr>
        <p:spPr bwMode="auto">
          <a:xfrm>
            <a:off x="-1691434" y="3506774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5" name="Text Box 200"/>
          <p:cNvSpPr txBox="1">
            <a:spLocks noChangeArrowheads="1"/>
          </p:cNvSpPr>
          <p:nvPr/>
        </p:nvSpPr>
        <p:spPr bwMode="auto">
          <a:xfrm>
            <a:off x="-2412397" y="1128191"/>
            <a:ext cx="4988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EL/DU</a:t>
            </a:r>
          </a:p>
        </p:txBody>
      </p:sp>
      <p:sp>
        <p:nvSpPr>
          <p:cNvPr id="6" name="AutoShape 446"/>
          <p:cNvSpPr>
            <a:spLocks noChangeArrowheads="1"/>
          </p:cNvSpPr>
          <p:nvPr/>
        </p:nvSpPr>
        <p:spPr bwMode="auto">
          <a:xfrm>
            <a:off x="-1779525" y="4076997"/>
            <a:ext cx="152400" cy="152400"/>
          </a:xfrm>
          <a:prstGeom prst="moon">
            <a:avLst>
              <a:gd name="adj" fmla="val 70833"/>
            </a:avLst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3</a:t>
            </a:r>
          </a:p>
        </p:txBody>
      </p:sp>
      <p:sp>
        <p:nvSpPr>
          <p:cNvPr id="7" name="AutoShape 446"/>
          <p:cNvSpPr>
            <a:spLocks noChangeArrowheads="1"/>
          </p:cNvSpPr>
          <p:nvPr/>
        </p:nvSpPr>
        <p:spPr bwMode="auto">
          <a:xfrm>
            <a:off x="-1627125" y="4078734"/>
            <a:ext cx="152400" cy="152400"/>
          </a:xfrm>
          <a:prstGeom prst="moon">
            <a:avLst>
              <a:gd name="adj" fmla="val 70833"/>
            </a:avLst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4</a:t>
            </a:r>
          </a:p>
        </p:txBody>
      </p:sp>
      <p:sp>
        <p:nvSpPr>
          <p:cNvPr id="8" name="Double Brace 7"/>
          <p:cNvSpPr>
            <a:spLocks noChangeAspect="1"/>
          </p:cNvSpPr>
          <p:nvPr/>
        </p:nvSpPr>
        <p:spPr>
          <a:xfrm>
            <a:off x="-1778596" y="3634954"/>
            <a:ext cx="180150" cy="133182"/>
          </a:xfrm>
          <a:prstGeom prst="bracePair">
            <a:avLst/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Times New Roman" pitchFamily="18" charset="0"/>
              </a:rPr>
              <a:t>RANK</a:t>
            </a:r>
            <a:endParaRPr lang="en-US" sz="400" dirty="0">
              <a:latin typeface="Times New Roman" pitchFamily="18" charset="0"/>
            </a:endParaRPr>
          </a:p>
        </p:txBody>
      </p:sp>
      <p:sp>
        <p:nvSpPr>
          <p:cNvPr id="9" name="AutoShape 446"/>
          <p:cNvSpPr>
            <a:spLocks noChangeArrowheads="1"/>
          </p:cNvSpPr>
          <p:nvPr/>
        </p:nvSpPr>
        <p:spPr bwMode="auto">
          <a:xfrm>
            <a:off x="-1627125" y="3850134"/>
            <a:ext cx="152400" cy="152400"/>
          </a:xfrm>
          <a:prstGeom prst="moon">
            <a:avLst>
              <a:gd name="adj" fmla="val 70833"/>
            </a:avLst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2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10" name="AutoShape 446"/>
          <p:cNvSpPr>
            <a:spLocks noChangeArrowheads="1"/>
          </p:cNvSpPr>
          <p:nvPr/>
        </p:nvSpPr>
        <p:spPr bwMode="auto">
          <a:xfrm>
            <a:off x="-1796458" y="3850134"/>
            <a:ext cx="152400" cy="152400"/>
          </a:xfrm>
          <a:prstGeom prst="moon">
            <a:avLst>
              <a:gd name="adj" fmla="val 70833"/>
            </a:avLst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1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11" name="AutoShape 185"/>
          <p:cNvSpPr>
            <a:spLocks noChangeArrowheads="1"/>
          </p:cNvSpPr>
          <p:nvPr/>
        </p:nvSpPr>
        <p:spPr bwMode="auto">
          <a:xfrm>
            <a:off x="-2259790" y="2462316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13" name="AutoShape 446"/>
          <p:cNvSpPr>
            <a:spLocks noChangeArrowheads="1"/>
          </p:cNvSpPr>
          <p:nvPr/>
        </p:nvSpPr>
        <p:spPr bwMode="auto">
          <a:xfrm>
            <a:off x="-2357724" y="3061765"/>
            <a:ext cx="152400" cy="152400"/>
          </a:xfrm>
          <a:prstGeom prst="moon">
            <a:avLst>
              <a:gd name="adj" fmla="val 70833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4" name="AutoShape 446"/>
          <p:cNvSpPr>
            <a:spLocks noChangeArrowheads="1"/>
          </p:cNvSpPr>
          <p:nvPr/>
        </p:nvSpPr>
        <p:spPr bwMode="auto">
          <a:xfrm>
            <a:off x="-2205324" y="3063502"/>
            <a:ext cx="152400" cy="152400"/>
          </a:xfrm>
          <a:prstGeom prst="moon">
            <a:avLst>
              <a:gd name="adj" fmla="val 70833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5" name="Double Brace 14"/>
          <p:cNvSpPr>
            <a:spLocks noChangeAspect="1"/>
          </p:cNvSpPr>
          <p:nvPr/>
        </p:nvSpPr>
        <p:spPr>
          <a:xfrm>
            <a:off x="-2373583" y="2626272"/>
            <a:ext cx="180150" cy="133182"/>
          </a:xfrm>
          <a:prstGeom prst="bracePair">
            <a:avLst/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AutoShape 446"/>
          <p:cNvSpPr>
            <a:spLocks noChangeArrowheads="1"/>
          </p:cNvSpPr>
          <p:nvPr/>
        </p:nvSpPr>
        <p:spPr bwMode="auto">
          <a:xfrm>
            <a:off x="-2205324" y="2834902"/>
            <a:ext cx="152400" cy="152400"/>
          </a:xfrm>
          <a:prstGeom prst="moon">
            <a:avLst>
              <a:gd name="adj" fmla="val 70833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AutoShape 446"/>
          <p:cNvSpPr>
            <a:spLocks noChangeArrowheads="1"/>
          </p:cNvSpPr>
          <p:nvPr/>
        </p:nvSpPr>
        <p:spPr bwMode="auto">
          <a:xfrm>
            <a:off x="-2374657" y="2834902"/>
            <a:ext cx="152400" cy="152400"/>
          </a:xfrm>
          <a:prstGeom prst="moon">
            <a:avLst>
              <a:gd name="adj" fmla="val 70833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AutoShape 185"/>
          <p:cNvSpPr>
            <a:spLocks noChangeArrowheads="1"/>
          </p:cNvSpPr>
          <p:nvPr/>
        </p:nvSpPr>
        <p:spPr bwMode="auto">
          <a:xfrm>
            <a:off x="-2285607" y="3507412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20" name="AutoShape 446"/>
          <p:cNvSpPr>
            <a:spLocks noChangeArrowheads="1"/>
          </p:cNvSpPr>
          <p:nvPr/>
        </p:nvSpPr>
        <p:spPr bwMode="auto">
          <a:xfrm>
            <a:off x="-2373698" y="4077635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1" name="AutoShape 446"/>
          <p:cNvSpPr>
            <a:spLocks noChangeArrowheads="1"/>
          </p:cNvSpPr>
          <p:nvPr/>
        </p:nvSpPr>
        <p:spPr bwMode="auto">
          <a:xfrm>
            <a:off x="-2196363" y="4080197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2" name="Double Brace 21"/>
          <p:cNvSpPr>
            <a:spLocks noChangeAspect="1"/>
          </p:cNvSpPr>
          <p:nvPr/>
        </p:nvSpPr>
        <p:spPr>
          <a:xfrm>
            <a:off x="-2428958" y="3643860"/>
            <a:ext cx="180150" cy="133182"/>
          </a:xfrm>
          <a:prstGeom prst="bracePair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AutoShape 446"/>
          <p:cNvSpPr>
            <a:spLocks noChangeArrowheads="1"/>
          </p:cNvSpPr>
          <p:nvPr/>
        </p:nvSpPr>
        <p:spPr bwMode="auto">
          <a:xfrm>
            <a:off x="-2188213" y="3851336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AutoShape 446"/>
          <p:cNvSpPr>
            <a:spLocks noChangeArrowheads="1"/>
          </p:cNvSpPr>
          <p:nvPr/>
        </p:nvSpPr>
        <p:spPr bwMode="auto">
          <a:xfrm>
            <a:off x="-2390631" y="3850772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AutoShape 185"/>
          <p:cNvSpPr>
            <a:spLocks noChangeArrowheads="1"/>
          </p:cNvSpPr>
          <p:nvPr/>
        </p:nvSpPr>
        <p:spPr bwMode="auto">
          <a:xfrm>
            <a:off x="-1669398" y="2476385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27" name="AutoShape 446"/>
          <p:cNvSpPr>
            <a:spLocks noChangeArrowheads="1"/>
          </p:cNvSpPr>
          <p:nvPr/>
        </p:nvSpPr>
        <p:spPr bwMode="auto">
          <a:xfrm>
            <a:off x="-1757489" y="3046608"/>
            <a:ext cx="152400" cy="152400"/>
          </a:xfrm>
          <a:prstGeom prst="moon">
            <a:avLst>
              <a:gd name="adj" fmla="val 70833"/>
            </a:avLst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8" name="AutoShape 446"/>
          <p:cNvSpPr>
            <a:spLocks noChangeArrowheads="1"/>
          </p:cNvSpPr>
          <p:nvPr/>
        </p:nvSpPr>
        <p:spPr bwMode="auto">
          <a:xfrm>
            <a:off x="-1579815" y="3032245"/>
            <a:ext cx="152400" cy="152400"/>
          </a:xfrm>
          <a:prstGeom prst="moon">
            <a:avLst>
              <a:gd name="adj" fmla="val 70833"/>
            </a:avLst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9" name="Double Brace 28"/>
          <p:cNvSpPr>
            <a:spLocks noChangeAspect="1"/>
          </p:cNvSpPr>
          <p:nvPr/>
        </p:nvSpPr>
        <p:spPr>
          <a:xfrm>
            <a:off x="-1788297" y="2604517"/>
            <a:ext cx="180150" cy="133182"/>
          </a:xfrm>
          <a:prstGeom prst="bracePair">
            <a:avLst/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" name="AutoShape 446"/>
          <p:cNvSpPr>
            <a:spLocks noChangeArrowheads="1"/>
          </p:cNvSpPr>
          <p:nvPr/>
        </p:nvSpPr>
        <p:spPr bwMode="auto">
          <a:xfrm>
            <a:off x="-1587993" y="2818449"/>
            <a:ext cx="152400" cy="152400"/>
          </a:xfrm>
          <a:prstGeom prst="moon">
            <a:avLst>
              <a:gd name="adj" fmla="val 70833"/>
            </a:avLst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AutoShape 446"/>
          <p:cNvSpPr>
            <a:spLocks noChangeArrowheads="1"/>
          </p:cNvSpPr>
          <p:nvPr/>
        </p:nvSpPr>
        <p:spPr bwMode="auto">
          <a:xfrm>
            <a:off x="-1774422" y="2819745"/>
            <a:ext cx="152400" cy="152400"/>
          </a:xfrm>
          <a:prstGeom prst="moon">
            <a:avLst>
              <a:gd name="adj" fmla="val 70833"/>
            </a:avLst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" name="AutoShape 185"/>
          <p:cNvSpPr>
            <a:spLocks noChangeArrowheads="1"/>
          </p:cNvSpPr>
          <p:nvPr/>
        </p:nvSpPr>
        <p:spPr bwMode="auto">
          <a:xfrm>
            <a:off x="-996393" y="1466842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99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35" name="AutoShape 446"/>
          <p:cNvSpPr>
            <a:spLocks noChangeArrowheads="1"/>
          </p:cNvSpPr>
          <p:nvPr/>
        </p:nvSpPr>
        <p:spPr bwMode="auto">
          <a:xfrm>
            <a:off x="-888581" y="1996619"/>
            <a:ext cx="152400" cy="152400"/>
          </a:xfrm>
          <a:prstGeom prst="moon">
            <a:avLst>
              <a:gd name="adj" fmla="val 70833"/>
            </a:avLst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Times New Roman" pitchFamily="18" charset="0"/>
              </a:rPr>
              <a:t>4</a:t>
            </a:r>
          </a:p>
        </p:txBody>
      </p:sp>
      <p:sp>
        <p:nvSpPr>
          <p:cNvPr id="36" name="Double Brace 35"/>
          <p:cNvSpPr>
            <a:spLocks noChangeAspect="1"/>
          </p:cNvSpPr>
          <p:nvPr/>
        </p:nvSpPr>
        <p:spPr>
          <a:xfrm>
            <a:off x="-1147540" y="1584819"/>
            <a:ext cx="180150" cy="133182"/>
          </a:xfrm>
          <a:prstGeom prst="bracePair">
            <a:avLst/>
          </a:prstGeom>
          <a:solidFill>
            <a:srgbClr val="FF99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Times New Roman" pitchFamily="18" charset="0"/>
              </a:rPr>
              <a:t>RANK</a:t>
            </a:r>
            <a:r>
              <a:rPr lang="en-US" sz="400" dirty="0">
                <a:latin typeface="Times New Roman" pitchFamily="18" charset="0"/>
              </a:rPr>
              <a:t>\</a:t>
            </a:r>
          </a:p>
        </p:txBody>
      </p:sp>
      <p:sp>
        <p:nvSpPr>
          <p:cNvPr id="46" name="AutoShape 185"/>
          <p:cNvSpPr>
            <a:spLocks noChangeArrowheads="1"/>
          </p:cNvSpPr>
          <p:nvPr/>
        </p:nvSpPr>
        <p:spPr bwMode="auto">
          <a:xfrm>
            <a:off x="-462459" y="1463907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400"/>
          </a:p>
        </p:txBody>
      </p:sp>
      <p:sp>
        <p:nvSpPr>
          <p:cNvPr id="49" name="AutoShape 446"/>
          <p:cNvSpPr>
            <a:spLocks noChangeArrowheads="1"/>
          </p:cNvSpPr>
          <p:nvPr/>
        </p:nvSpPr>
        <p:spPr bwMode="auto">
          <a:xfrm>
            <a:off x="-405426" y="2022778"/>
            <a:ext cx="152400" cy="163394"/>
          </a:xfrm>
          <a:prstGeom prst="moon">
            <a:avLst>
              <a:gd name="adj" fmla="val 70833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Times New Roman" pitchFamily="18" charset="0"/>
              </a:rPr>
              <a:t>4</a:t>
            </a:r>
            <a:endParaRPr lang="en-US" sz="800" dirty="0" smtClean="0">
              <a:latin typeface="Times New Roman" pitchFamily="18" charset="0"/>
            </a:endParaRPr>
          </a:p>
        </p:txBody>
      </p:sp>
      <p:sp>
        <p:nvSpPr>
          <p:cNvPr id="50" name="Double Brace 49"/>
          <p:cNvSpPr>
            <a:spLocks noChangeAspect="1"/>
          </p:cNvSpPr>
          <p:nvPr/>
        </p:nvSpPr>
        <p:spPr>
          <a:xfrm>
            <a:off x="-532458" y="1592600"/>
            <a:ext cx="180150" cy="133182"/>
          </a:xfrm>
          <a:prstGeom prst="bracePair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Times New Roman" pitchFamily="18" charset="0"/>
              </a:rPr>
              <a:t>RANK</a:t>
            </a:r>
            <a:endParaRPr lang="en-US" sz="400" dirty="0">
              <a:latin typeface="Times New Roman" pitchFamily="18" charset="0"/>
            </a:endParaRPr>
          </a:p>
        </p:txBody>
      </p:sp>
      <p:sp>
        <p:nvSpPr>
          <p:cNvPr id="53" name="AutoShape 185"/>
          <p:cNvSpPr>
            <a:spLocks noChangeArrowheads="1"/>
          </p:cNvSpPr>
          <p:nvPr/>
        </p:nvSpPr>
        <p:spPr bwMode="auto">
          <a:xfrm>
            <a:off x="-951051" y="2461328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55" name="AutoShape 446"/>
          <p:cNvSpPr>
            <a:spLocks noChangeArrowheads="1"/>
          </p:cNvSpPr>
          <p:nvPr/>
        </p:nvSpPr>
        <p:spPr bwMode="auto">
          <a:xfrm>
            <a:off x="-1039142" y="3031551"/>
            <a:ext cx="152400" cy="152400"/>
          </a:xfrm>
          <a:prstGeom prst="moon">
            <a:avLst>
              <a:gd name="adj" fmla="val 70833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3</a:t>
            </a:r>
          </a:p>
        </p:txBody>
      </p:sp>
      <p:sp>
        <p:nvSpPr>
          <p:cNvPr id="56" name="AutoShape 446"/>
          <p:cNvSpPr>
            <a:spLocks noChangeArrowheads="1"/>
          </p:cNvSpPr>
          <p:nvPr/>
        </p:nvSpPr>
        <p:spPr bwMode="auto">
          <a:xfrm>
            <a:off x="-894842" y="3033772"/>
            <a:ext cx="152400" cy="152400"/>
          </a:xfrm>
          <a:prstGeom prst="moon">
            <a:avLst>
              <a:gd name="adj" fmla="val 70833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4</a:t>
            </a:r>
          </a:p>
        </p:txBody>
      </p:sp>
      <p:sp>
        <p:nvSpPr>
          <p:cNvPr id="57" name="Double Brace 56"/>
          <p:cNvSpPr>
            <a:spLocks noChangeAspect="1"/>
          </p:cNvSpPr>
          <p:nvPr/>
        </p:nvSpPr>
        <p:spPr>
          <a:xfrm>
            <a:off x="-1027904" y="2615949"/>
            <a:ext cx="180150" cy="133182"/>
          </a:xfrm>
          <a:prstGeom prst="bracePair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Times New Roman" pitchFamily="18" charset="0"/>
              </a:rPr>
              <a:t>RANK</a:t>
            </a:r>
            <a:endParaRPr lang="en-US" sz="400" dirty="0">
              <a:latin typeface="Times New Roman" pitchFamily="18" charset="0"/>
            </a:endParaRPr>
          </a:p>
        </p:txBody>
      </p:sp>
      <p:sp>
        <p:nvSpPr>
          <p:cNvPr id="58" name="AutoShape 446"/>
          <p:cNvSpPr>
            <a:spLocks noChangeArrowheads="1"/>
          </p:cNvSpPr>
          <p:nvPr/>
        </p:nvSpPr>
        <p:spPr bwMode="auto">
          <a:xfrm>
            <a:off x="-886742" y="2804688"/>
            <a:ext cx="152400" cy="152400"/>
          </a:xfrm>
          <a:prstGeom prst="moon">
            <a:avLst>
              <a:gd name="adj" fmla="val 70833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2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59" name="AutoShape 446"/>
          <p:cNvSpPr>
            <a:spLocks noChangeArrowheads="1"/>
          </p:cNvSpPr>
          <p:nvPr/>
        </p:nvSpPr>
        <p:spPr bwMode="auto">
          <a:xfrm>
            <a:off x="-1056075" y="2804688"/>
            <a:ext cx="152400" cy="152400"/>
          </a:xfrm>
          <a:prstGeom prst="moon">
            <a:avLst>
              <a:gd name="adj" fmla="val 70833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1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60" name="AutoShape 185"/>
          <p:cNvSpPr>
            <a:spLocks noChangeArrowheads="1"/>
          </p:cNvSpPr>
          <p:nvPr/>
        </p:nvSpPr>
        <p:spPr bwMode="auto">
          <a:xfrm>
            <a:off x="-1652302" y="1451513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62" name="AutoShape 446"/>
          <p:cNvSpPr>
            <a:spLocks noChangeArrowheads="1"/>
          </p:cNvSpPr>
          <p:nvPr/>
        </p:nvSpPr>
        <p:spPr bwMode="auto">
          <a:xfrm>
            <a:off x="-1740393" y="2021736"/>
            <a:ext cx="152400" cy="152400"/>
          </a:xfrm>
          <a:prstGeom prst="moon">
            <a:avLst>
              <a:gd name="adj" fmla="val 70833"/>
            </a:avLst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3" name="AutoShape 446"/>
          <p:cNvSpPr>
            <a:spLocks noChangeArrowheads="1"/>
          </p:cNvSpPr>
          <p:nvPr/>
        </p:nvSpPr>
        <p:spPr bwMode="auto">
          <a:xfrm>
            <a:off x="-1587993" y="2023473"/>
            <a:ext cx="152400" cy="152400"/>
          </a:xfrm>
          <a:prstGeom prst="moon">
            <a:avLst>
              <a:gd name="adj" fmla="val 70833"/>
            </a:avLst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4" name="Double Brace 63"/>
          <p:cNvSpPr>
            <a:spLocks noChangeAspect="1"/>
          </p:cNvSpPr>
          <p:nvPr/>
        </p:nvSpPr>
        <p:spPr>
          <a:xfrm>
            <a:off x="-1783926" y="1580597"/>
            <a:ext cx="180150" cy="133182"/>
          </a:xfrm>
          <a:prstGeom prst="bracePair">
            <a:avLst/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5" name="AutoShape 446"/>
          <p:cNvSpPr>
            <a:spLocks noChangeArrowheads="1"/>
          </p:cNvSpPr>
          <p:nvPr/>
        </p:nvSpPr>
        <p:spPr bwMode="auto">
          <a:xfrm>
            <a:off x="-1587993" y="1794873"/>
            <a:ext cx="152400" cy="152400"/>
          </a:xfrm>
          <a:prstGeom prst="moon">
            <a:avLst>
              <a:gd name="adj" fmla="val 70833"/>
            </a:avLst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6" name="AutoShape 446"/>
          <p:cNvSpPr>
            <a:spLocks noChangeArrowheads="1"/>
          </p:cNvSpPr>
          <p:nvPr/>
        </p:nvSpPr>
        <p:spPr bwMode="auto">
          <a:xfrm>
            <a:off x="-1757326" y="1794873"/>
            <a:ext cx="152400" cy="152400"/>
          </a:xfrm>
          <a:prstGeom prst="moon">
            <a:avLst>
              <a:gd name="adj" fmla="val 70833"/>
            </a:avLst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7" name="AutoShape 185"/>
          <p:cNvSpPr>
            <a:spLocks noChangeArrowheads="1"/>
          </p:cNvSpPr>
          <p:nvPr/>
        </p:nvSpPr>
        <p:spPr bwMode="auto">
          <a:xfrm>
            <a:off x="-498195" y="3476204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400">
              <a:solidFill>
                <a:schemeClr val="bg1"/>
              </a:solidFill>
            </a:endParaRPr>
          </a:p>
        </p:txBody>
      </p:sp>
      <p:sp>
        <p:nvSpPr>
          <p:cNvPr id="69" name="AutoShape 446"/>
          <p:cNvSpPr>
            <a:spLocks noChangeArrowheads="1"/>
          </p:cNvSpPr>
          <p:nvPr/>
        </p:nvSpPr>
        <p:spPr bwMode="auto">
          <a:xfrm>
            <a:off x="-626971" y="4047089"/>
            <a:ext cx="152400" cy="152400"/>
          </a:xfrm>
          <a:prstGeom prst="moon">
            <a:avLst>
              <a:gd name="adj" fmla="val 708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0" name="AutoShape 446"/>
          <p:cNvSpPr>
            <a:spLocks noChangeArrowheads="1"/>
          </p:cNvSpPr>
          <p:nvPr/>
        </p:nvSpPr>
        <p:spPr bwMode="auto">
          <a:xfrm>
            <a:off x="-432672" y="4057713"/>
            <a:ext cx="152400" cy="152400"/>
          </a:xfrm>
          <a:prstGeom prst="moon">
            <a:avLst>
              <a:gd name="adj" fmla="val 708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1" name="Double Brace 70"/>
          <p:cNvSpPr>
            <a:spLocks noChangeAspect="1"/>
          </p:cNvSpPr>
          <p:nvPr/>
        </p:nvSpPr>
        <p:spPr>
          <a:xfrm>
            <a:off x="-609249" y="3637691"/>
            <a:ext cx="180150" cy="133182"/>
          </a:xfrm>
          <a:prstGeom prst="bracePair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" name="AutoShape 446"/>
          <p:cNvSpPr>
            <a:spLocks noChangeArrowheads="1"/>
          </p:cNvSpPr>
          <p:nvPr/>
        </p:nvSpPr>
        <p:spPr bwMode="auto">
          <a:xfrm>
            <a:off x="-415022" y="3829754"/>
            <a:ext cx="152400" cy="152400"/>
          </a:xfrm>
          <a:prstGeom prst="moon">
            <a:avLst>
              <a:gd name="adj" fmla="val 708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" name="AutoShape 446"/>
          <p:cNvSpPr>
            <a:spLocks noChangeArrowheads="1"/>
          </p:cNvSpPr>
          <p:nvPr/>
        </p:nvSpPr>
        <p:spPr bwMode="auto">
          <a:xfrm>
            <a:off x="-611345" y="3827541"/>
            <a:ext cx="152400" cy="152400"/>
          </a:xfrm>
          <a:prstGeom prst="moon">
            <a:avLst>
              <a:gd name="adj" fmla="val 708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4" name="AutoShape 185"/>
          <p:cNvSpPr>
            <a:spLocks noChangeArrowheads="1"/>
          </p:cNvSpPr>
          <p:nvPr/>
        </p:nvSpPr>
        <p:spPr bwMode="auto">
          <a:xfrm>
            <a:off x="-481551" y="2476547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76" name="AutoShape 446"/>
          <p:cNvSpPr>
            <a:spLocks noChangeArrowheads="1"/>
          </p:cNvSpPr>
          <p:nvPr/>
        </p:nvSpPr>
        <p:spPr bwMode="auto">
          <a:xfrm>
            <a:off x="-594412" y="3029854"/>
            <a:ext cx="152400" cy="152400"/>
          </a:xfrm>
          <a:prstGeom prst="moon">
            <a:avLst>
              <a:gd name="adj" fmla="val 70833"/>
            </a:avLst>
          </a:pr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7" name="AutoShape 446"/>
          <p:cNvSpPr>
            <a:spLocks noChangeArrowheads="1"/>
          </p:cNvSpPr>
          <p:nvPr/>
        </p:nvSpPr>
        <p:spPr bwMode="auto">
          <a:xfrm>
            <a:off x="-384121" y="3023542"/>
            <a:ext cx="152400" cy="152400"/>
          </a:xfrm>
          <a:prstGeom prst="moon">
            <a:avLst>
              <a:gd name="adj" fmla="val 70833"/>
            </a:avLst>
          </a:pr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8" name="Double Brace 77"/>
          <p:cNvSpPr>
            <a:spLocks noChangeAspect="1"/>
          </p:cNvSpPr>
          <p:nvPr/>
        </p:nvSpPr>
        <p:spPr>
          <a:xfrm>
            <a:off x="-576042" y="2619495"/>
            <a:ext cx="180150" cy="133182"/>
          </a:xfrm>
          <a:prstGeom prst="bracePair">
            <a:avLst/>
          </a:pr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" name="AutoShape 446"/>
          <p:cNvSpPr>
            <a:spLocks noChangeArrowheads="1"/>
          </p:cNvSpPr>
          <p:nvPr/>
        </p:nvSpPr>
        <p:spPr bwMode="auto">
          <a:xfrm>
            <a:off x="-367975" y="2802123"/>
            <a:ext cx="152400" cy="152400"/>
          </a:xfrm>
          <a:prstGeom prst="moon">
            <a:avLst>
              <a:gd name="adj" fmla="val 70833"/>
            </a:avLst>
          </a:pr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0" name="AutoShape 446"/>
          <p:cNvSpPr>
            <a:spLocks noChangeArrowheads="1"/>
          </p:cNvSpPr>
          <p:nvPr/>
        </p:nvSpPr>
        <p:spPr bwMode="auto">
          <a:xfrm>
            <a:off x="-586315" y="2803611"/>
            <a:ext cx="152400" cy="152400"/>
          </a:xfrm>
          <a:prstGeom prst="moon">
            <a:avLst>
              <a:gd name="adj" fmla="val 70833"/>
            </a:avLst>
          </a:pr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5" name="AutoShape 185"/>
          <p:cNvSpPr>
            <a:spLocks noChangeArrowheads="1"/>
          </p:cNvSpPr>
          <p:nvPr/>
        </p:nvSpPr>
        <p:spPr bwMode="auto">
          <a:xfrm>
            <a:off x="-1102847" y="3471100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98" name="AutoShape 446"/>
          <p:cNvSpPr>
            <a:spLocks noChangeArrowheads="1"/>
          </p:cNvSpPr>
          <p:nvPr/>
        </p:nvSpPr>
        <p:spPr bwMode="auto">
          <a:xfrm>
            <a:off x="-1020230" y="4049010"/>
            <a:ext cx="152400" cy="152400"/>
          </a:xfrm>
          <a:prstGeom prst="moon">
            <a:avLst>
              <a:gd name="adj" fmla="val 70833"/>
            </a:avLst>
          </a:pr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99" name="Double Brace 98"/>
          <p:cNvSpPr>
            <a:spLocks noChangeAspect="1"/>
          </p:cNvSpPr>
          <p:nvPr/>
        </p:nvSpPr>
        <p:spPr>
          <a:xfrm>
            <a:off x="-1240586" y="3641371"/>
            <a:ext cx="180150" cy="133182"/>
          </a:xfrm>
          <a:prstGeom prst="bracePair">
            <a:avLst/>
          </a:pr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9" name="AutoShape 446"/>
          <p:cNvSpPr>
            <a:spLocks noChangeArrowheads="1"/>
          </p:cNvSpPr>
          <p:nvPr/>
        </p:nvSpPr>
        <p:spPr bwMode="auto">
          <a:xfrm>
            <a:off x="-637332" y="572778"/>
            <a:ext cx="152400" cy="152400"/>
          </a:xfrm>
          <a:prstGeom prst="moon">
            <a:avLst>
              <a:gd name="adj" fmla="val 70833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Times New Roman" pitchFamily="18" charset="0"/>
              </a:rPr>
              <a:t>#</a:t>
            </a:r>
            <a:endParaRPr lang="en-US" sz="900" b="1" dirty="0">
              <a:latin typeface="Times New Roman" pitchFamily="18" charset="0"/>
            </a:endParaRPr>
          </a:p>
        </p:txBody>
      </p:sp>
      <p:sp>
        <p:nvSpPr>
          <p:cNvPr id="110" name="Text Box 200"/>
          <p:cNvSpPr txBox="1">
            <a:spLocks noChangeArrowheads="1"/>
          </p:cNvSpPr>
          <p:nvPr/>
        </p:nvSpPr>
        <p:spPr bwMode="auto">
          <a:xfrm>
            <a:off x="-1671447" y="26297"/>
            <a:ext cx="118651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KINGDOM  ICONS</a:t>
            </a:r>
            <a:endParaRPr lang="en-US" sz="800" b="1" dirty="0"/>
          </a:p>
        </p:txBody>
      </p:sp>
      <p:sp>
        <p:nvSpPr>
          <p:cNvPr id="111" name="Flowchart: Connector 110"/>
          <p:cNvSpPr>
            <a:spLocks noChangeAspect="1"/>
          </p:cNvSpPr>
          <p:nvPr/>
        </p:nvSpPr>
        <p:spPr>
          <a:xfrm>
            <a:off x="-2491669" y="6368738"/>
            <a:ext cx="64008" cy="6400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>
            <a:spLocks noChangeAspect="1"/>
          </p:cNvSpPr>
          <p:nvPr/>
        </p:nvSpPr>
        <p:spPr>
          <a:xfrm>
            <a:off x="-2492666" y="6514829"/>
            <a:ext cx="62545" cy="62545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-2406750" y="6596747"/>
            <a:ext cx="688388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All Cleared</a:t>
            </a:r>
            <a:endParaRPr lang="en-US" sz="900" dirty="0"/>
          </a:p>
        </p:txBody>
      </p:sp>
      <p:sp>
        <p:nvSpPr>
          <p:cNvPr id="114" name="TextBox 113"/>
          <p:cNvSpPr txBox="1"/>
          <p:nvPr/>
        </p:nvSpPr>
        <p:spPr>
          <a:xfrm>
            <a:off x="-2402211" y="6294179"/>
            <a:ext cx="511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No PC</a:t>
            </a:r>
            <a:endParaRPr lang="en-US" sz="900" dirty="0"/>
          </a:p>
        </p:txBody>
      </p:sp>
      <p:sp>
        <p:nvSpPr>
          <p:cNvPr id="115" name="TextBox 114"/>
          <p:cNvSpPr txBox="1"/>
          <p:nvPr/>
        </p:nvSpPr>
        <p:spPr>
          <a:xfrm>
            <a:off x="-2402211" y="6442115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No Sighting</a:t>
            </a:r>
            <a:endParaRPr lang="en-US" sz="900" dirty="0"/>
          </a:p>
        </p:txBody>
      </p:sp>
      <p:sp>
        <p:nvSpPr>
          <p:cNvPr id="116" name="Flowchart: Summing Junction 115"/>
          <p:cNvSpPr>
            <a:spLocks noChangeAspect="1"/>
          </p:cNvSpPr>
          <p:nvPr/>
        </p:nvSpPr>
        <p:spPr>
          <a:xfrm>
            <a:off x="-2488168" y="6668377"/>
            <a:ext cx="65945" cy="64008"/>
          </a:xfrm>
          <a:prstGeom prst="flowChartSummingJunction">
            <a:avLst/>
          </a:prstGeom>
          <a:solidFill>
            <a:schemeClr val="tx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-1184952" y="349911"/>
            <a:ext cx="4952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latin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>
              <a:defRPr sz="2400">
                <a:latin typeface="Times New Roman" pitchFamily="18" charset="0"/>
              </a:defRPr>
            </a:lvl6pPr>
            <a:lvl7pPr>
              <a:defRPr sz="2400">
                <a:latin typeface="Times New Roman" pitchFamily="18" charset="0"/>
              </a:defRPr>
            </a:lvl7pPr>
            <a:lvl8pPr>
              <a:defRPr sz="2400">
                <a:latin typeface="Times New Roman" pitchFamily="18" charset="0"/>
              </a:defRPr>
            </a:lvl8pPr>
            <a:lvl9pPr>
              <a:defRPr sz="2400">
                <a:latin typeface="Times New Roman" pitchFamily="18" charset="0"/>
              </a:defRPr>
            </a:lvl9pPr>
          </a:lstStyle>
          <a:p>
            <a:r>
              <a:rPr lang="en-US" dirty="0"/>
              <a:t>Village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-1527914" y="349911"/>
            <a:ext cx="443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latin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>
              <a:defRPr sz="2400">
                <a:latin typeface="Times New Roman" pitchFamily="18" charset="0"/>
              </a:defRPr>
            </a:lvl6pPr>
            <a:lvl7pPr>
              <a:defRPr sz="2400">
                <a:latin typeface="Times New Roman" pitchFamily="18" charset="0"/>
              </a:defRPr>
            </a:lvl7pPr>
            <a:lvl8pPr>
              <a:defRPr sz="2400">
                <a:latin typeface="Times New Roman" pitchFamily="18" charset="0"/>
              </a:defRPr>
            </a:lvl8pPr>
            <a:lvl9pPr>
              <a:defRPr sz="2400">
                <a:latin typeface="Times New Roman" pitchFamily="18" charset="0"/>
              </a:defRPr>
            </a:lvl9pPr>
          </a:lstStyle>
          <a:p>
            <a:r>
              <a:rPr lang="en-US" dirty="0"/>
              <a:t>Town</a:t>
            </a:r>
          </a:p>
        </p:txBody>
      </p:sp>
      <p:sp>
        <p:nvSpPr>
          <p:cNvPr id="119" name="Oval 118"/>
          <p:cNvSpPr>
            <a:spLocks noChangeAspect="1" noChangeArrowheads="1"/>
          </p:cNvSpPr>
          <p:nvPr/>
        </p:nvSpPr>
        <p:spPr bwMode="auto">
          <a:xfrm>
            <a:off x="-1025910" y="572836"/>
            <a:ext cx="179034" cy="158704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137160" bIns="0" anchor="b" anchorCtr="1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#</a:t>
            </a:r>
          </a:p>
        </p:txBody>
      </p:sp>
      <p:sp>
        <p:nvSpPr>
          <p:cNvPr id="120" name="AutoShape 185"/>
          <p:cNvSpPr>
            <a:spLocks noChangeArrowheads="1"/>
          </p:cNvSpPr>
          <p:nvPr/>
        </p:nvSpPr>
        <p:spPr bwMode="auto">
          <a:xfrm>
            <a:off x="-1724751" y="585101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121" name="TextBox 120"/>
          <p:cNvSpPr txBox="1"/>
          <p:nvPr/>
        </p:nvSpPr>
        <p:spPr>
          <a:xfrm>
            <a:off x="-1857457" y="349911"/>
            <a:ext cx="3722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latin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>
              <a:defRPr sz="2400">
                <a:latin typeface="Times New Roman" pitchFamily="18" charset="0"/>
              </a:defRPr>
            </a:lvl6pPr>
            <a:lvl7pPr>
              <a:defRPr sz="2400">
                <a:latin typeface="Times New Roman" pitchFamily="18" charset="0"/>
              </a:defRPr>
            </a:lvl7pPr>
            <a:lvl8pPr>
              <a:defRPr sz="2400">
                <a:latin typeface="Times New Roman" pitchFamily="18" charset="0"/>
              </a:defRPr>
            </a:lvl8pPr>
            <a:lvl9pPr>
              <a:defRPr sz="2400">
                <a:latin typeface="Times New Roman" pitchFamily="18" charset="0"/>
              </a:defRPr>
            </a:lvl9pPr>
          </a:lstStyle>
          <a:p>
            <a:r>
              <a:rPr lang="en-US" dirty="0" smtClean="0"/>
              <a:t>City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-775081" y="349911"/>
            <a:ext cx="4764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latin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>
              <a:defRPr sz="2400">
                <a:latin typeface="Times New Roman" pitchFamily="18" charset="0"/>
              </a:defRPr>
            </a:lvl6pPr>
            <a:lvl7pPr>
              <a:defRPr sz="2400">
                <a:latin typeface="Times New Roman" pitchFamily="18" charset="0"/>
              </a:defRPr>
            </a:lvl7pPr>
            <a:lvl8pPr>
              <a:defRPr sz="2400">
                <a:latin typeface="Times New Roman" pitchFamily="18" charset="0"/>
              </a:defRPr>
            </a:lvl8pPr>
            <a:lvl9pPr>
              <a:defRPr sz="2400">
                <a:latin typeface="Times New Roman" pitchFamily="18" charset="0"/>
              </a:defRPr>
            </a:lvl9pPr>
          </a:lstStyle>
          <a:p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-1841881" y="698190"/>
            <a:ext cx="154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Gray used for Neutral</a:t>
            </a:r>
          </a:p>
          <a:p>
            <a:pPr algn="ctr"/>
            <a:r>
              <a:rPr lang="en-US" sz="700" dirty="0" smtClean="0"/>
              <a:t>#-Region Number / Group ID</a:t>
            </a:r>
          </a:p>
          <a:p>
            <a:pPr algn="ctr"/>
            <a:r>
              <a:rPr lang="en-US" sz="700" dirty="0" smtClean="0"/>
              <a:t>Or simply color code the pcs Using ‘Home-Format Painter’ </a:t>
            </a:r>
          </a:p>
        </p:txBody>
      </p:sp>
      <p:sp>
        <p:nvSpPr>
          <p:cNvPr id="124" name="AutoShape 185"/>
          <p:cNvSpPr>
            <a:spLocks noChangeArrowheads="1"/>
          </p:cNvSpPr>
          <p:nvPr/>
        </p:nvSpPr>
        <p:spPr bwMode="auto">
          <a:xfrm>
            <a:off x="-278398" y="604282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125" name="Text Box 200"/>
          <p:cNvSpPr txBox="1">
            <a:spLocks noChangeArrowheads="1"/>
          </p:cNvSpPr>
          <p:nvPr/>
        </p:nvSpPr>
        <p:spPr bwMode="auto">
          <a:xfrm>
            <a:off x="-350916" y="364939"/>
            <a:ext cx="33855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HU</a:t>
            </a:r>
            <a:endParaRPr lang="en-US" sz="800" b="1" dirty="0"/>
          </a:p>
        </p:txBody>
      </p:sp>
      <p:sp>
        <p:nvSpPr>
          <p:cNvPr id="126" name="AutoShape 656"/>
          <p:cNvSpPr>
            <a:spLocks noChangeAspect="1" noChangeArrowheads="1"/>
          </p:cNvSpPr>
          <p:nvPr/>
        </p:nvSpPr>
        <p:spPr bwMode="auto">
          <a:xfrm>
            <a:off x="-2498701" y="5215717"/>
            <a:ext cx="265100" cy="198952"/>
          </a:xfrm>
          <a:prstGeom prst="irregularSeal2">
            <a:avLst/>
          </a:prstGeom>
          <a:solidFill>
            <a:srgbClr val="FFFF00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 smtClean="0">
                <a:solidFill>
                  <a:srgbClr val="FF0000"/>
                </a:solidFill>
              </a:rPr>
              <a:t>US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-1637008" y="6377950"/>
            <a:ext cx="583202" cy="17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latin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>
              <a:defRPr sz="2400">
                <a:latin typeface="Times New Roman" pitchFamily="18" charset="0"/>
              </a:defRPr>
            </a:lvl6pPr>
            <a:lvl7pPr>
              <a:defRPr sz="2400">
                <a:latin typeface="Times New Roman" pitchFamily="18" charset="0"/>
              </a:defRPr>
            </a:lvl7pPr>
            <a:lvl8pPr>
              <a:defRPr sz="2400">
                <a:latin typeface="Times New Roman" pitchFamily="18" charset="0"/>
              </a:defRPr>
            </a:lvl8pPr>
            <a:lvl9pPr>
              <a:defRPr sz="2400">
                <a:latin typeface="Times New Roman" pitchFamily="18" charset="0"/>
              </a:defRPr>
            </a:lvl9pPr>
          </a:lstStyle>
          <a:p>
            <a:pPr algn="ctr"/>
            <a:r>
              <a:rPr lang="en-US" sz="700" dirty="0"/>
              <a:t>Sea Power</a:t>
            </a:r>
          </a:p>
        </p:txBody>
      </p:sp>
      <p:sp>
        <p:nvSpPr>
          <p:cNvPr id="130" name="Flowchart: Off-page Connector 129"/>
          <p:cNvSpPr>
            <a:spLocks noChangeAspect="1"/>
          </p:cNvSpPr>
          <p:nvPr/>
        </p:nvSpPr>
        <p:spPr>
          <a:xfrm>
            <a:off x="-1299800" y="6583585"/>
            <a:ext cx="133331" cy="133331"/>
          </a:xfrm>
          <a:prstGeom prst="flowChartOffpageConnector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endParaRPr lang="en-US" sz="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1" name="AutoShape 185"/>
          <p:cNvSpPr>
            <a:spLocks noChangeArrowheads="1"/>
          </p:cNvSpPr>
          <p:nvPr/>
        </p:nvSpPr>
        <p:spPr bwMode="auto">
          <a:xfrm>
            <a:off x="-298669" y="937230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132" name="Text Box 200"/>
          <p:cNvSpPr txBox="1">
            <a:spLocks noChangeArrowheads="1"/>
          </p:cNvSpPr>
          <p:nvPr/>
        </p:nvSpPr>
        <p:spPr bwMode="auto">
          <a:xfrm>
            <a:off x="-553411" y="727922"/>
            <a:ext cx="61427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Unknown</a:t>
            </a:r>
            <a:endParaRPr lang="en-US" sz="800" b="1" dirty="0"/>
          </a:p>
        </p:txBody>
      </p:sp>
      <p:sp>
        <p:nvSpPr>
          <p:cNvPr id="135" name="AutoShape 656"/>
          <p:cNvSpPr>
            <a:spLocks noChangeAspect="1" noChangeArrowheads="1"/>
          </p:cNvSpPr>
          <p:nvPr/>
        </p:nvSpPr>
        <p:spPr bwMode="auto">
          <a:xfrm>
            <a:off x="-2504524" y="5634958"/>
            <a:ext cx="265100" cy="198952"/>
          </a:xfrm>
          <a:prstGeom prst="irregularSeal2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 smtClean="0">
                <a:solidFill>
                  <a:srgbClr val="FF0000"/>
                </a:solidFill>
              </a:rPr>
              <a:t>US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36" name="AutoShape 656"/>
          <p:cNvSpPr>
            <a:spLocks noChangeAspect="1" noChangeArrowheads="1"/>
          </p:cNvSpPr>
          <p:nvPr/>
        </p:nvSpPr>
        <p:spPr bwMode="auto">
          <a:xfrm>
            <a:off x="-2512341" y="5439267"/>
            <a:ext cx="265100" cy="198952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rgbClr val="9900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-1426743" y="563652"/>
            <a:ext cx="193736" cy="1587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#</a:t>
            </a:r>
            <a:endParaRPr lang="en-US" sz="800" b="1" dirty="0"/>
          </a:p>
        </p:txBody>
      </p:sp>
      <p:sp>
        <p:nvSpPr>
          <p:cNvPr id="138" name="5-Point Star 137"/>
          <p:cNvSpPr/>
          <p:nvPr/>
        </p:nvSpPr>
        <p:spPr>
          <a:xfrm>
            <a:off x="-1369307" y="5461031"/>
            <a:ext cx="142369" cy="126932"/>
          </a:xfrm>
          <a:prstGeom prst="star5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5-Point Star 164"/>
          <p:cNvSpPr/>
          <p:nvPr/>
        </p:nvSpPr>
        <p:spPr>
          <a:xfrm>
            <a:off x="-1373205" y="5704794"/>
            <a:ext cx="142369" cy="126932"/>
          </a:xfrm>
          <a:prstGeom prst="star5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utoShape 446"/>
          <p:cNvSpPr>
            <a:spLocks noChangeArrowheads="1"/>
          </p:cNvSpPr>
          <p:nvPr/>
        </p:nvSpPr>
        <p:spPr bwMode="auto">
          <a:xfrm>
            <a:off x="-1109390" y="1803854"/>
            <a:ext cx="152400" cy="152400"/>
          </a:xfrm>
          <a:prstGeom prst="moon">
            <a:avLst>
              <a:gd name="adj" fmla="val 70833"/>
            </a:avLst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latin typeface="Times New Roman" pitchFamily="18" charset="0"/>
              </a:rPr>
              <a:t>1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37" name="AutoShape 446"/>
          <p:cNvSpPr>
            <a:spLocks noChangeArrowheads="1"/>
          </p:cNvSpPr>
          <p:nvPr/>
        </p:nvSpPr>
        <p:spPr bwMode="auto">
          <a:xfrm>
            <a:off x="-889942" y="1794873"/>
            <a:ext cx="152400" cy="152400"/>
          </a:xfrm>
          <a:prstGeom prst="moon">
            <a:avLst>
              <a:gd name="adj" fmla="val 70833"/>
            </a:avLst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latin typeface="Times New Roman" pitchFamily="18" charset="0"/>
              </a:rPr>
              <a:t>2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34" name="AutoShape 446"/>
          <p:cNvSpPr>
            <a:spLocks noChangeArrowheads="1"/>
          </p:cNvSpPr>
          <p:nvPr/>
        </p:nvSpPr>
        <p:spPr bwMode="auto">
          <a:xfrm>
            <a:off x="-1093625" y="2005943"/>
            <a:ext cx="152400" cy="152400"/>
          </a:xfrm>
          <a:prstGeom prst="moon">
            <a:avLst>
              <a:gd name="adj" fmla="val 70833"/>
            </a:avLst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Times New Roman" pitchFamily="18" charset="0"/>
              </a:rPr>
              <a:t>3</a:t>
            </a:r>
          </a:p>
        </p:txBody>
      </p:sp>
      <p:sp>
        <p:nvSpPr>
          <p:cNvPr id="101" name="AutoShape 446"/>
          <p:cNvSpPr>
            <a:spLocks noChangeArrowheads="1"/>
          </p:cNvSpPr>
          <p:nvPr/>
        </p:nvSpPr>
        <p:spPr bwMode="auto">
          <a:xfrm>
            <a:off x="-1233509" y="3846168"/>
            <a:ext cx="152400" cy="152400"/>
          </a:xfrm>
          <a:prstGeom prst="moon">
            <a:avLst>
              <a:gd name="adj" fmla="val 70833"/>
            </a:avLst>
          </a:pr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0" name="AutoShape 446"/>
          <p:cNvSpPr>
            <a:spLocks noChangeArrowheads="1"/>
          </p:cNvSpPr>
          <p:nvPr/>
        </p:nvSpPr>
        <p:spPr bwMode="auto">
          <a:xfrm>
            <a:off x="-1033190" y="3845497"/>
            <a:ext cx="152400" cy="152400"/>
          </a:xfrm>
          <a:prstGeom prst="moon">
            <a:avLst>
              <a:gd name="adj" fmla="val 70833"/>
            </a:avLst>
          </a:pr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7" name="AutoShape 446"/>
          <p:cNvSpPr>
            <a:spLocks noChangeArrowheads="1"/>
          </p:cNvSpPr>
          <p:nvPr/>
        </p:nvSpPr>
        <p:spPr bwMode="auto">
          <a:xfrm>
            <a:off x="-1230401" y="4042162"/>
            <a:ext cx="152400" cy="152400"/>
          </a:xfrm>
          <a:prstGeom prst="moon">
            <a:avLst>
              <a:gd name="adj" fmla="val 70833"/>
            </a:avLst>
          </a:pr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37" name="Sun 236"/>
          <p:cNvSpPr>
            <a:spLocks noChangeAspect="1"/>
          </p:cNvSpPr>
          <p:nvPr/>
        </p:nvSpPr>
        <p:spPr>
          <a:xfrm>
            <a:off x="-1602053" y="6540602"/>
            <a:ext cx="247783" cy="247783"/>
          </a:xfrm>
          <a:prstGeom prst="sun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>
                <a:latin typeface="Times New Roman" pitchFamily="18" charset="0"/>
              </a:rPr>
              <a:t>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Times New Roman" pitchFamily="18" charset="0"/>
              </a:rPr>
              <a:t>12</a:t>
            </a:r>
            <a:endParaRPr lang="en-US" sz="400" dirty="0">
              <a:latin typeface="Times New Roman" pitchFamily="18" charset="0"/>
            </a:endParaRPr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1190" y="6192565"/>
            <a:ext cx="135873" cy="91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0793" y="5956411"/>
            <a:ext cx="135872" cy="91440"/>
          </a:xfrm>
          <a:prstGeom prst="rect">
            <a:avLst/>
          </a:prstGeom>
        </p:spPr>
      </p:pic>
      <p:cxnSp>
        <p:nvCxnSpPr>
          <p:cNvPr id="212" name="Straight Arrow Connector 211"/>
          <p:cNvCxnSpPr/>
          <p:nvPr/>
        </p:nvCxnSpPr>
        <p:spPr>
          <a:xfrm flipH="1">
            <a:off x="-1090401" y="5133829"/>
            <a:ext cx="78933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-1212738" y="4966477"/>
            <a:ext cx="984943" cy="14777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Heart 217"/>
          <p:cNvSpPr>
            <a:spLocks noChangeAspect="1"/>
          </p:cNvSpPr>
          <p:nvPr/>
        </p:nvSpPr>
        <p:spPr>
          <a:xfrm>
            <a:off x="-2498701" y="6171329"/>
            <a:ext cx="137160" cy="137160"/>
          </a:xfrm>
          <a:prstGeom prst="hear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6350">
            <a:solidFill>
              <a:srgbClr val="C0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utoShape 446"/>
          <p:cNvSpPr>
            <a:spLocks noChangeArrowheads="1"/>
          </p:cNvSpPr>
          <p:nvPr/>
        </p:nvSpPr>
        <p:spPr bwMode="auto">
          <a:xfrm>
            <a:off x="-555188" y="2034641"/>
            <a:ext cx="152400" cy="152400"/>
          </a:xfrm>
          <a:prstGeom prst="moon">
            <a:avLst>
              <a:gd name="adj" fmla="val 70833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Times New Roman" pitchFamily="18" charset="0"/>
              </a:rPr>
              <a:t>3</a:t>
            </a:r>
            <a:endParaRPr lang="en-US" sz="800" dirty="0" smtClean="0">
              <a:latin typeface="Times New Roman" pitchFamily="18" charset="0"/>
            </a:endParaRPr>
          </a:p>
        </p:txBody>
      </p:sp>
      <p:sp>
        <p:nvSpPr>
          <p:cNvPr id="208" name="AutoShape 446"/>
          <p:cNvSpPr>
            <a:spLocks noChangeArrowheads="1"/>
          </p:cNvSpPr>
          <p:nvPr/>
        </p:nvSpPr>
        <p:spPr bwMode="auto">
          <a:xfrm>
            <a:off x="-377594" y="1812604"/>
            <a:ext cx="152400" cy="152400"/>
          </a:xfrm>
          <a:prstGeom prst="moon">
            <a:avLst>
              <a:gd name="adj" fmla="val 70833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latin typeface="Times New Roman" pitchFamily="18" charset="0"/>
              </a:rPr>
              <a:t>2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209" name="AutoShape 446"/>
          <p:cNvSpPr>
            <a:spLocks noChangeArrowheads="1"/>
          </p:cNvSpPr>
          <p:nvPr/>
        </p:nvSpPr>
        <p:spPr bwMode="auto">
          <a:xfrm>
            <a:off x="-566861" y="1832278"/>
            <a:ext cx="152400" cy="152400"/>
          </a:xfrm>
          <a:prstGeom prst="moon">
            <a:avLst>
              <a:gd name="adj" fmla="val 70833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latin typeface="Times New Roman" pitchFamily="18" charset="0"/>
              </a:rPr>
              <a:t>1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220" name="Octagon 219"/>
          <p:cNvSpPr/>
          <p:nvPr/>
        </p:nvSpPr>
        <p:spPr>
          <a:xfrm>
            <a:off x="-2547042" y="5863021"/>
            <a:ext cx="334918" cy="244442"/>
          </a:xfrm>
          <a:prstGeom prst="oc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22321E"/>
                </a:solidFill>
              </a:rPr>
              <a:t>EM</a:t>
            </a:r>
            <a:endParaRPr lang="en-US" sz="800" dirty="0" smtClean="0">
              <a:solidFill>
                <a:srgbClr val="22321E"/>
              </a:solidFill>
            </a:endParaRPr>
          </a:p>
        </p:txBody>
      </p:sp>
      <p:cxnSp>
        <p:nvCxnSpPr>
          <p:cNvPr id="221" name="Straight Arrow Connector 220"/>
          <p:cNvCxnSpPr/>
          <p:nvPr/>
        </p:nvCxnSpPr>
        <p:spPr>
          <a:xfrm flipH="1">
            <a:off x="-1107828" y="5260629"/>
            <a:ext cx="619111" cy="205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7" name="Picture 1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841" y="4953621"/>
            <a:ext cx="228600" cy="228600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091" y="4733032"/>
            <a:ext cx="228600" cy="228600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260" y="4507417"/>
            <a:ext cx="228600" cy="228600"/>
          </a:xfrm>
          <a:prstGeom prst="rect">
            <a:avLst/>
          </a:prstGeom>
        </p:spPr>
      </p:pic>
      <p:sp>
        <p:nvSpPr>
          <p:cNvPr id="228" name="Text Box 200"/>
          <p:cNvSpPr txBox="1">
            <a:spLocks noChangeArrowheads="1"/>
          </p:cNvSpPr>
          <p:nvPr/>
        </p:nvSpPr>
        <p:spPr bwMode="auto">
          <a:xfrm>
            <a:off x="-1796182" y="1142940"/>
            <a:ext cx="470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CI/NE</a:t>
            </a:r>
          </a:p>
        </p:txBody>
      </p:sp>
      <p:sp>
        <p:nvSpPr>
          <p:cNvPr id="229" name="Text Box 200"/>
          <p:cNvSpPr txBox="1">
            <a:spLocks noChangeArrowheads="1"/>
          </p:cNvSpPr>
          <p:nvPr/>
        </p:nvSpPr>
        <p:spPr bwMode="auto">
          <a:xfrm>
            <a:off x="-1208053" y="1142136"/>
            <a:ext cx="56618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DW/WA</a:t>
            </a:r>
          </a:p>
        </p:txBody>
      </p:sp>
      <p:sp>
        <p:nvSpPr>
          <p:cNvPr id="230" name="Text Box 200"/>
          <p:cNvSpPr txBox="1">
            <a:spLocks noChangeArrowheads="1"/>
          </p:cNvSpPr>
          <p:nvPr/>
        </p:nvSpPr>
        <p:spPr bwMode="auto">
          <a:xfrm>
            <a:off x="-579620" y="1164256"/>
            <a:ext cx="521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SO/AM</a:t>
            </a:r>
          </a:p>
        </p:txBody>
      </p:sp>
      <p:sp>
        <p:nvSpPr>
          <p:cNvPr id="231" name="Text Box 200"/>
          <p:cNvSpPr txBox="1">
            <a:spLocks noChangeArrowheads="1"/>
          </p:cNvSpPr>
          <p:nvPr/>
        </p:nvSpPr>
        <p:spPr bwMode="auto">
          <a:xfrm>
            <a:off x="-2415810" y="2181018"/>
            <a:ext cx="48282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BL/SA</a:t>
            </a:r>
          </a:p>
        </p:txBody>
      </p:sp>
      <p:sp>
        <p:nvSpPr>
          <p:cNvPr id="232" name="Text Box 200"/>
          <p:cNvSpPr txBox="1">
            <a:spLocks noChangeArrowheads="1"/>
          </p:cNvSpPr>
          <p:nvPr/>
        </p:nvSpPr>
        <p:spPr bwMode="auto">
          <a:xfrm>
            <a:off x="-1791166" y="2183297"/>
            <a:ext cx="4988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AT/DE</a:t>
            </a:r>
            <a:r>
              <a:rPr lang="en-US" sz="800" b="1" dirty="0" smtClean="0">
                <a:solidFill>
                  <a:srgbClr val="0070C0"/>
                </a:solidFill>
              </a:rPr>
              <a:t/>
            </a:r>
            <a:br>
              <a:rPr lang="en-US" sz="800" b="1" dirty="0" smtClean="0">
                <a:solidFill>
                  <a:srgbClr val="0070C0"/>
                </a:solidFill>
              </a:rPr>
            </a:br>
            <a:endParaRPr lang="en-US" sz="800" b="1" dirty="0">
              <a:solidFill>
                <a:srgbClr val="0070C0"/>
              </a:solidFill>
            </a:endParaRPr>
          </a:p>
        </p:txBody>
      </p:sp>
      <p:sp>
        <p:nvSpPr>
          <p:cNvPr id="233" name="Text Box 200"/>
          <p:cNvSpPr txBox="1">
            <a:spLocks noChangeArrowheads="1"/>
          </p:cNvSpPr>
          <p:nvPr/>
        </p:nvSpPr>
        <p:spPr bwMode="auto">
          <a:xfrm>
            <a:off x="-1137699" y="2180140"/>
            <a:ext cx="521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GN/HA</a:t>
            </a:r>
          </a:p>
        </p:txBody>
      </p:sp>
      <p:sp>
        <p:nvSpPr>
          <p:cNvPr id="234" name="Text Box 200"/>
          <p:cNvSpPr txBox="1">
            <a:spLocks noChangeArrowheads="1"/>
          </p:cNvSpPr>
          <p:nvPr/>
        </p:nvSpPr>
        <p:spPr bwMode="auto">
          <a:xfrm>
            <a:off x="-575246" y="2160785"/>
            <a:ext cx="470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RA/IL</a:t>
            </a:r>
          </a:p>
        </p:txBody>
      </p:sp>
      <p:sp>
        <p:nvSpPr>
          <p:cNvPr id="235" name="Text Box 200"/>
          <p:cNvSpPr txBox="1">
            <a:spLocks noChangeArrowheads="1"/>
          </p:cNvSpPr>
          <p:nvPr/>
        </p:nvSpPr>
        <p:spPr bwMode="auto">
          <a:xfrm>
            <a:off x="-2441366" y="3198449"/>
            <a:ext cx="470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LI/DA</a:t>
            </a:r>
          </a:p>
        </p:txBody>
      </p:sp>
      <p:sp>
        <p:nvSpPr>
          <p:cNvPr id="236" name="Text Box 200"/>
          <p:cNvSpPr txBox="1">
            <a:spLocks noChangeArrowheads="1"/>
          </p:cNvSpPr>
          <p:nvPr/>
        </p:nvSpPr>
        <p:spPr bwMode="auto">
          <a:xfrm>
            <a:off x="-1854028" y="3207552"/>
            <a:ext cx="514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NO/AN</a:t>
            </a:r>
          </a:p>
        </p:txBody>
      </p:sp>
      <p:sp>
        <p:nvSpPr>
          <p:cNvPr id="238" name="Text Box 200"/>
          <p:cNvSpPr txBox="1">
            <a:spLocks noChangeArrowheads="1"/>
          </p:cNvSpPr>
          <p:nvPr/>
        </p:nvSpPr>
        <p:spPr bwMode="auto">
          <a:xfrm>
            <a:off x="-1248644" y="3174785"/>
            <a:ext cx="4635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PI/UN</a:t>
            </a:r>
          </a:p>
        </p:txBody>
      </p:sp>
      <p:sp>
        <p:nvSpPr>
          <p:cNvPr id="239" name="Text Box 200"/>
          <p:cNvSpPr txBox="1">
            <a:spLocks noChangeArrowheads="1"/>
          </p:cNvSpPr>
          <p:nvPr/>
        </p:nvSpPr>
        <p:spPr bwMode="auto">
          <a:xfrm>
            <a:off x="-623211" y="3191114"/>
            <a:ext cx="5036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RD/TY</a:t>
            </a:r>
          </a:p>
        </p:txBody>
      </p:sp>
      <p:sp>
        <p:nvSpPr>
          <p:cNvPr id="240" name="AutoShape 185"/>
          <p:cNvSpPr>
            <a:spLocks noChangeArrowheads="1"/>
          </p:cNvSpPr>
          <p:nvPr/>
        </p:nvSpPr>
        <p:spPr bwMode="auto">
          <a:xfrm>
            <a:off x="-2268317" y="1451029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241" name="Double Brace 240"/>
          <p:cNvSpPr>
            <a:spLocks noChangeAspect="1"/>
          </p:cNvSpPr>
          <p:nvPr/>
        </p:nvSpPr>
        <p:spPr>
          <a:xfrm>
            <a:off x="-2363710" y="1587868"/>
            <a:ext cx="180150" cy="133182"/>
          </a:xfrm>
          <a:prstGeom prst="bracePair">
            <a:avLst/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Times New Roman" pitchFamily="18" charset="0"/>
              </a:rPr>
              <a:t>RANK</a:t>
            </a:r>
            <a:endParaRPr lang="en-US" sz="400" dirty="0">
              <a:latin typeface="Times New Roman" pitchFamily="18" charset="0"/>
            </a:endParaRPr>
          </a:p>
        </p:txBody>
      </p:sp>
      <p:sp>
        <p:nvSpPr>
          <p:cNvPr id="244" name="AutoShape 446"/>
          <p:cNvSpPr>
            <a:spLocks noChangeArrowheads="1"/>
          </p:cNvSpPr>
          <p:nvPr/>
        </p:nvSpPr>
        <p:spPr bwMode="auto">
          <a:xfrm>
            <a:off x="-2204008" y="2022989"/>
            <a:ext cx="152400" cy="152400"/>
          </a:xfrm>
          <a:prstGeom prst="moon">
            <a:avLst>
              <a:gd name="adj" fmla="val 70833"/>
            </a:avLst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4</a:t>
            </a:r>
          </a:p>
        </p:txBody>
      </p:sp>
      <p:sp>
        <p:nvSpPr>
          <p:cNvPr id="245" name="AutoShape 446"/>
          <p:cNvSpPr>
            <a:spLocks noChangeArrowheads="1"/>
          </p:cNvSpPr>
          <p:nvPr/>
        </p:nvSpPr>
        <p:spPr bwMode="auto">
          <a:xfrm>
            <a:off x="-2343543" y="2017804"/>
            <a:ext cx="152400" cy="152400"/>
          </a:xfrm>
          <a:prstGeom prst="moon">
            <a:avLst>
              <a:gd name="adj" fmla="val 70833"/>
            </a:avLst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3</a:t>
            </a:r>
          </a:p>
        </p:txBody>
      </p:sp>
      <p:sp>
        <p:nvSpPr>
          <p:cNvPr id="246" name="AutoShape 446"/>
          <p:cNvSpPr>
            <a:spLocks noChangeArrowheads="1"/>
          </p:cNvSpPr>
          <p:nvPr/>
        </p:nvSpPr>
        <p:spPr bwMode="auto">
          <a:xfrm>
            <a:off x="-2191143" y="1790941"/>
            <a:ext cx="152400" cy="152400"/>
          </a:xfrm>
          <a:prstGeom prst="moon">
            <a:avLst>
              <a:gd name="adj" fmla="val 70833"/>
            </a:avLst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2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247" name="AutoShape 446"/>
          <p:cNvSpPr>
            <a:spLocks noChangeArrowheads="1"/>
          </p:cNvSpPr>
          <p:nvPr/>
        </p:nvSpPr>
        <p:spPr bwMode="auto">
          <a:xfrm>
            <a:off x="-2360476" y="1790941"/>
            <a:ext cx="152400" cy="152400"/>
          </a:xfrm>
          <a:prstGeom prst="moon">
            <a:avLst>
              <a:gd name="adj" fmla="val 70833"/>
            </a:avLst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1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174" name="Double Brace 173"/>
          <p:cNvSpPr>
            <a:spLocks noChangeAspect="1"/>
          </p:cNvSpPr>
          <p:nvPr/>
        </p:nvSpPr>
        <p:spPr>
          <a:xfrm>
            <a:off x="-2110155" y="1577254"/>
            <a:ext cx="180150" cy="133182"/>
          </a:xfrm>
          <a:prstGeom prst="bracePair">
            <a:avLst/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175" name="Double Brace 174"/>
          <p:cNvSpPr>
            <a:spLocks noChangeAspect="1"/>
          </p:cNvSpPr>
          <p:nvPr/>
        </p:nvSpPr>
        <p:spPr>
          <a:xfrm>
            <a:off x="-1519644" y="1578350"/>
            <a:ext cx="180150" cy="133182"/>
          </a:xfrm>
          <a:prstGeom prst="bracePair">
            <a:avLst/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176" name="Double Brace 175"/>
          <p:cNvSpPr>
            <a:spLocks noChangeAspect="1"/>
          </p:cNvSpPr>
          <p:nvPr/>
        </p:nvSpPr>
        <p:spPr>
          <a:xfrm>
            <a:off x="-846581" y="1583028"/>
            <a:ext cx="180150" cy="133182"/>
          </a:xfrm>
          <a:prstGeom prst="bracePair">
            <a:avLst/>
          </a:prstGeom>
          <a:solidFill>
            <a:srgbClr val="FF99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182" name="Double Brace 181"/>
          <p:cNvSpPr>
            <a:spLocks noChangeAspect="1"/>
          </p:cNvSpPr>
          <p:nvPr/>
        </p:nvSpPr>
        <p:spPr>
          <a:xfrm>
            <a:off x="-297848" y="1590006"/>
            <a:ext cx="180150" cy="133182"/>
          </a:xfrm>
          <a:prstGeom prst="bracePair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184" name="Double Brace 183"/>
          <p:cNvSpPr>
            <a:spLocks noChangeAspect="1"/>
          </p:cNvSpPr>
          <p:nvPr/>
        </p:nvSpPr>
        <p:spPr>
          <a:xfrm>
            <a:off x="-2146717" y="2611123"/>
            <a:ext cx="180150" cy="133182"/>
          </a:xfrm>
          <a:prstGeom prst="bracePair">
            <a:avLst/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186" name="Double Brace 185"/>
          <p:cNvSpPr>
            <a:spLocks noChangeAspect="1"/>
          </p:cNvSpPr>
          <p:nvPr/>
        </p:nvSpPr>
        <p:spPr>
          <a:xfrm>
            <a:off x="-1525322" y="2602269"/>
            <a:ext cx="180150" cy="133182"/>
          </a:xfrm>
          <a:prstGeom prst="bracePair">
            <a:avLst/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199" name="Double Brace 198"/>
          <p:cNvSpPr>
            <a:spLocks noChangeAspect="1"/>
          </p:cNvSpPr>
          <p:nvPr/>
        </p:nvSpPr>
        <p:spPr>
          <a:xfrm>
            <a:off x="-820270" y="2619224"/>
            <a:ext cx="180150" cy="133182"/>
          </a:xfrm>
          <a:prstGeom prst="bracePair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200" name="Double Brace 199"/>
          <p:cNvSpPr>
            <a:spLocks noChangeAspect="1"/>
          </p:cNvSpPr>
          <p:nvPr/>
        </p:nvSpPr>
        <p:spPr>
          <a:xfrm>
            <a:off x="-359307" y="2626808"/>
            <a:ext cx="180150" cy="133182"/>
          </a:xfrm>
          <a:prstGeom prst="bracePair">
            <a:avLst/>
          </a:pr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201" name="Double Brace 200"/>
          <p:cNvSpPr>
            <a:spLocks noChangeAspect="1"/>
          </p:cNvSpPr>
          <p:nvPr/>
        </p:nvSpPr>
        <p:spPr>
          <a:xfrm>
            <a:off x="-2170921" y="3642282"/>
            <a:ext cx="180150" cy="133182"/>
          </a:xfrm>
          <a:prstGeom prst="bracePair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202" name="Double Brace 201"/>
          <p:cNvSpPr>
            <a:spLocks noChangeAspect="1"/>
          </p:cNvSpPr>
          <p:nvPr/>
        </p:nvSpPr>
        <p:spPr>
          <a:xfrm>
            <a:off x="-1552584" y="3641586"/>
            <a:ext cx="180150" cy="133182"/>
          </a:xfrm>
          <a:prstGeom prst="bracePair">
            <a:avLst/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203" name="Double Brace 202"/>
          <p:cNvSpPr>
            <a:spLocks noChangeAspect="1"/>
          </p:cNvSpPr>
          <p:nvPr/>
        </p:nvSpPr>
        <p:spPr>
          <a:xfrm>
            <a:off x="-993550" y="3639526"/>
            <a:ext cx="180150" cy="133182"/>
          </a:xfrm>
          <a:prstGeom prst="bracePair">
            <a:avLst/>
          </a:pr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204" name="Double Brace 203"/>
          <p:cNvSpPr>
            <a:spLocks noChangeAspect="1"/>
          </p:cNvSpPr>
          <p:nvPr/>
        </p:nvSpPr>
        <p:spPr>
          <a:xfrm>
            <a:off x="-384121" y="3636483"/>
            <a:ext cx="180150" cy="133182"/>
          </a:xfrm>
          <a:prstGeom prst="bracePair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-2406450" y="6143281"/>
            <a:ext cx="511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Ward</a:t>
            </a:r>
            <a:endParaRPr lang="en-US" sz="900" dirty="0"/>
          </a:p>
        </p:txBody>
      </p:sp>
      <p:sp>
        <p:nvSpPr>
          <p:cNvPr id="158" name="TextBox 157"/>
          <p:cNvSpPr txBox="1"/>
          <p:nvPr/>
        </p:nvSpPr>
        <p:spPr>
          <a:xfrm>
            <a:off x="-2219217" y="5867771"/>
            <a:ext cx="645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976 Area</a:t>
            </a:r>
            <a:endParaRPr lang="en-US" sz="900" dirty="0"/>
          </a:p>
        </p:txBody>
      </p:sp>
      <p:sp>
        <p:nvSpPr>
          <p:cNvPr id="159" name="TextBox 158"/>
          <p:cNvSpPr txBox="1"/>
          <p:nvPr/>
        </p:nvSpPr>
        <p:spPr>
          <a:xfrm>
            <a:off x="-2284632" y="4495030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Sup US</a:t>
            </a:r>
            <a:endParaRPr lang="en-US" sz="900" dirty="0"/>
          </a:p>
        </p:txBody>
      </p:sp>
      <p:sp>
        <p:nvSpPr>
          <p:cNvPr id="160" name="TextBox 159"/>
          <p:cNvSpPr txBox="1"/>
          <p:nvPr/>
        </p:nvSpPr>
        <p:spPr>
          <a:xfrm>
            <a:off x="-2298841" y="4725398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Ex US</a:t>
            </a:r>
            <a:endParaRPr lang="en-US" sz="900" dirty="0"/>
          </a:p>
        </p:txBody>
      </p:sp>
      <p:sp>
        <p:nvSpPr>
          <p:cNvPr id="161" name="TextBox 160"/>
          <p:cNvSpPr txBox="1"/>
          <p:nvPr/>
        </p:nvSpPr>
        <p:spPr>
          <a:xfrm>
            <a:off x="-2305271" y="4947290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Fine US</a:t>
            </a:r>
            <a:endParaRPr lang="en-US" sz="900" dirty="0"/>
          </a:p>
        </p:txBody>
      </p:sp>
      <p:sp>
        <p:nvSpPr>
          <p:cNvPr id="162" name="TextBox 161"/>
          <p:cNvSpPr txBox="1"/>
          <p:nvPr/>
        </p:nvSpPr>
        <p:spPr>
          <a:xfrm>
            <a:off x="-2302057" y="5170840"/>
            <a:ext cx="1173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Unusual Sighting</a:t>
            </a:r>
            <a:endParaRPr lang="en-US" sz="900" dirty="0"/>
          </a:p>
        </p:txBody>
      </p:sp>
      <p:sp>
        <p:nvSpPr>
          <p:cNvPr id="163" name="TextBox 162"/>
          <p:cNvSpPr txBox="1"/>
          <p:nvPr/>
        </p:nvSpPr>
        <p:spPr>
          <a:xfrm>
            <a:off x="-2315572" y="5381787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Portal</a:t>
            </a:r>
            <a:endParaRPr lang="en-US" sz="900" dirty="0"/>
          </a:p>
        </p:txBody>
      </p:sp>
      <p:sp>
        <p:nvSpPr>
          <p:cNvPr id="164" name="TextBox 163"/>
          <p:cNvSpPr txBox="1"/>
          <p:nvPr/>
        </p:nvSpPr>
        <p:spPr>
          <a:xfrm>
            <a:off x="-2302286" y="5577363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Cleared US</a:t>
            </a:r>
            <a:endParaRPr lang="en-US" sz="900" dirty="0"/>
          </a:p>
        </p:txBody>
      </p:sp>
      <p:sp>
        <p:nvSpPr>
          <p:cNvPr id="166" name="TextBox 165"/>
          <p:cNvSpPr txBox="1"/>
          <p:nvPr/>
        </p:nvSpPr>
        <p:spPr>
          <a:xfrm>
            <a:off x="-1262706" y="5862205"/>
            <a:ext cx="768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Recon</a:t>
            </a:r>
            <a:endParaRPr lang="en-US" sz="900" dirty="0"/>
          </a:p>
        </p:txBody>
      </p:sp>
      <p:sp>
        <p:nvSpPr>
          <p:cNvPr id="168" name="TextBox 167"/>
          <p:cNvSpPr txBox="1"/>
          <p:nvPr/>
        </p:nvSpPr>
        <p:spPr>
          <a:xfrm>
            <a:off x="-1248658" y="6115715"/>
            <a:ext cx="118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Recon Standing Order</a:t>
            </a:r>
            <a:endParaRPr lang="en-US" sz="900" dirty="0"/>
          </a:p>
        </p:txBody>
      </p:sp>
      <p:sp>
        <p:nvSpPr>
          <p:cNvPr id="169" name="TextBox 168"/>
          <p:cNvSpPr txBox="1"/>
          <p:nvPr/>
        </p:nvSpPr>
        <p:spPr>
          <a:xfrm>
            <a:off x="-1278861" y="5672425"/>
            <a:ext cx="1173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Teleport Destination</a:t>
            </a:r>
            <a:endParaRPr lang="en-US" sz="900" dirty="0"/>
          </a:p>
        </p:txBody>
      </p:sp>
      <p:sp>
        <p:nvSpPr>
          <p:cNvPr id="170" name="TextBox 169"/>
          <p:cNvSpPr txBox="1"/>
          <p:nvPr/>
        </p:nvSpPr>
        <p:spPr>
          <a:xfrm>
            <a:off x="-1265215" y="5433916"/>
            <a:ext cx="1173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Group Destination</a:t>
            </a:r>
            <a:endParaRPr lang="en-US" sz="900" dirty="0"/>
          </a:p>
        </p:txBody>
      </p:sp>
      <p:sp>
        <p:nvSpPr>
          <p:cNvPr id="171" name="TextBox 170"/>
          <p:cNvSpPr txBox="1"/>
          <p:nvPr/>
        </p:nvSpPr>
        <p:spPr>
          <a:xfrm>
            <a:off x="-1489257" y="4559172"/>
            <a:ext cx="154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Movement Arrows for Groups and characters.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510" y="5827"/>
            <a:ext cx="8915400" cy="68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6" y="-1274"/>
            <a:ext cx="9042809" cy="6859274"/>
          </a:xfrm>
          <a:prstGeom prst="rect">
            <a:avLst/>
          </a:prstGeom>
        </p:spPr>
      </p:pic>
      <p:sp>
        <p:nvSpPr>
          <p:cNvPr id="3" name="AutoShape 185"/>
          <p:cNvSpPr>
            <a:spLocks noChangeArrowheads="1"/>
          </p:cNvSpPr>
          <p:nvPr/>
        </p:nvSpPr>
        <p:spPr bwMode="auto">
          <a:xfrm>
            <a:off x="-1691434" y="3506774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5" name="Text Box 200"/>
          <p:cNvSpPr txBox="1">
            <a:spLocks noChangeArrowheads="1"/>
          </p:cNvSpPr>
          <p:nvPr/>
        </p:nvSpPr>
        <p:spPr bwMode="auto">
          <a:xfrm>
            <a:off x="-2412397" y="1128191"/>
            <a:ext cx="4988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EL/DU</a:t>
            </a:r>
          </a:p>
        </p:txBody>
      </p:sp>
      <p:sp>
        <p:nvSpPr>
          <p:cNvPr id="6" name="AutoShape 446"/>
          <p:cNvSpPr>
            <a:spLocks noChangeArrowheads="1"/>
          </p:cNvSpPr>
          <p:nvPr/>
        </p:nvSpPr>
        <p:spPr bwMode="auto">
          <a:xfrm>
            <a:off x="-1779525" y="4076997"/>
            <a:ext cx="152400" cy="152400"/>
          </a:xfrm>
          <a:prstGeom prst="moon">
            <a:avLst>
              <a:gd name="adj" fmla="val 70833"/>
            </a:avLst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3</a:t>
            </a:r>
          </a:p>
        </p:txBody>
      </p:sp>
      <p:sp>
        <p:nvSpPr>
          <p:cNvPr id="7" name="AutoShape 446"/>
          <p:cNvSpPr>
            <a:spLocks noChangeArrowheads="1"/>
          </p:cNvSpPr>
          <p:nvPr/>
        </p:nvSpPr>
        <p:spPr bwMode="auto">
          <a:xfrm>
            <a:off x="-1627125" y="4078734"/>
            <a:ext cx="152400" cy="152400"/>
          </a:xfrm>
          <a:prstGeom prst="moon">
            <a:avLst>
              <a:gd name="adj" fmla="val 70833"/>
            </a:avLst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4</a:t>
            </a:r>
          </a:p>
        </p:txBody>
      </p:sp>
      <p:sp>
        <p:nvSpPr>
          <p:cNvPr id="8" name="Double Brace 7"/>
          <p:cNvSpPr>
            <a:spLocks noChangeAspect="1"/>
          </p:cNvSpPr>
          <p:nvPr/>
        </p:nvSpPr>
        <p:spPr>
          <a:xfrm>
            <a:off x="-1778596" y="3634954"/>
            <a:ext cx="180150" cy="133182"/>
          </a:xfrm>
          <a:prstGeom prst="bracePair">
            <a:avLst/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Times New Roman" pitchFamily="18" charset="0"/>
              </a:rPr>
              <a:t>RANK</a:t>
            </a:r>
            <a:endParaRPr lang="en-US" sz="400" dirty="0">
              <a:latin typeface="Times New Roman" pitchFamily="18" charset="0"/>
            </a:endParaRPr>
          </a:p>
        </p:txBody>
      </p:sp>
      <p:sp>
        <p:nvSpPr>
          <p:cNvPr id="9" name="AutoShape 446"/>
          <p:cNvSpPr>
            <a:spLocks noChangeArrowheads="1"/>
          </p:cNvSpPr>
          <p:nvPr/>
        </p:nvSpPr>
        <p:spPr bwMode="auto">
          <a:xfrm>
            <a:off x="-1627125" y="3850134"/>
            <a:ext cx="152400" cy="152400"/>
          </a:xfrm>
          <a:prstGeom prst="moon">
            <a:avLst>
              <a:gd name="adj" fmla="val 70833"/>
            </a:avLst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2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10" name="AutoShape 446"/>
          <p:cNvSpPr>
            <a:spLocks noChangeArrowheads="1"/>
          </p:cNvSpPr>
          <p:nvPr/>
        </p:nvSpPr>
        <p:spPr bwMode="auto">
          <a:xfrm>
            <a:off x="-1796458" y="3850134"/>
            <a:ext cx="152400" cy="152400"/>
          </a:xfrm>
          <a:prstGeom prst="moon">
            <a:avLst>
              <a:gd name="adj" fmla="val 70833"/>
            </a:avLst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1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11" name="AutoShape 185"/>
          <p:cNvSpPr>
            <a:spLocks noChangeArrowheads="1"/>
          </p:cNvSpPr>
          <p:nvPr/>
        </p:nvSpPr>
        <p:spPr bwMode="auto">
          <a:xfrm>
            <a:off x="-2259790" y="2462316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13" name="AutoShape 446"/>
          <p:cNvSpPr>
            <a:spLocks noChangeArrowheads="1"/>
          </p:cNvSpPr>
          <p:nvPr/>
        </p:nvSpPr>
        <p:spPr bwMode="auto">
          <a:xfrm>
            <a:off x="-2357724" y="3061765"/>
            <a:ext cx="152400" cy="152400"/>
          </a:xfrm>
          <a:prstGeom prst="moon">
            <a:avLst>
              <a:gd name="adj" fmla="val 70833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4" name="AutoShape 446"/>
          <p:cNvSpPr>
            <a:spLocks noChangeArrowheads="1"/>
          </p:cNvSpPr>
          <p:nvPr/>
        </p:nvSpPr>
        <p:spPr bwMode="auto">
          <a:xfrm>
            <a:off x="-2205324" y="3063502"/>
            <a:ext cx="152400" cy="152400"/>
          </a:xfrm>
          <a:prstGeom prst="moon">
            <a:avLst>
              <a:gd name="adj" fmla="val 70833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5" name="Double Brace 14"/>
          <p:cNvSpPr>
            <a:spLocks noChangeAspect="1"/>
          </p:cNvSpPr>
          <p:nvPr/>
        </p:nvSpPr>
        <p:spPr>
          <a:xfrm>
            <a:off x="-2373583" y="2626272"/>
            <a:ext cx="180150" cy="133182"/>
          </a:xfrm>
          <a:prstGeom prst="bracePair">
            <a:avLst/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AutoShape 446"/>
          <p:cNvSpPr>
            <a:spLocks noChangeArrowheads="1"/>
          </p:cNvSpPr>
          <p:nvPr/>
        </p:nvSpPr>
        <p:spPr bwMode="auto">
          <a:xfrm>
            <a:off x="-2205324" y="2834902"/>
            <a:ext cx="152400" cy="152400"/>
          </a:xfrm>
          <a:prstGeom prst="moon">
            <a:avLst>
              <a:gd name="adj" fmla="val 70833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AutoShape 446"/>
          <p:cNvSpPr>
            <a:spLocks noChangeArrowheads="1"/>
          </p:cNvSpPr>
          <p:nvPr/>
        </p:nvSpPr>
        <p:spPr bwMode="auto">
          <a:xfrm>
            <a:off x="-2374657" y="2834902"/>
            <a:ext cx="152400" cy="152400"/>
          </a:xfrm>
          <a:prstGeom prst="moon">
            <a:avLst>
              <a:gd name="adj" fmla="val 70833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AutoShape 185"/>
          <p:cNvSpPr>
            <a:spLocks noChangeArrowheads="1"/>
          </p:cNvSpPr>
          <p:nvPr/>
        </p:nvSpPr>
        <p:spPr bwMode="auto">
          <a:xfrm>
            <a:off x="-2285607" y="3507412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20" name="AutoShape 446"/>
          <p:cNvSpPr>
            <a:spLocks noChangeArrowheads="1"/>
          </p:cNvSpPr>
          <p:nvPr/>
        </p:nvSpPr>
        <p:spPr bwMode="auto">
          <a:xfrm>
            <a:off x="-2373698" y="4077635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1" name="AutoShape 446"/>
          <p:cNvSpPr>
            <a:spLocks noChangeArrowheads="1"/>
          </p:cNvSpPr>
          <p:nvPr/>
        </p:nvSpPr>
        <p:spPr bwMode="auto">
          <a:xfrm>
            <a:off x="-2196363" y="4080197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2" name="Double Brace 21"/>
          <p:cNvSpPr>
            <a:spLocks noChangeAspect="1"/>
          </p:cNvSpPr>
          <p:nvPr/>
        </p:nvSpPr>
        <p:spPr>
          <a:xfrm>
            <a:off x="-2428958" y="3643860"/>
            <a:ext cx="180150" cy="133182"/>
          </a:xfrm>
          <a:prstGeom prst="bracePair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AutoShape 446"/>
          <p:cNvSpPr>
            <a:spLocks noChangeArrowheads="1"/>
          </p:cNvSpPr>
          <p:nvPr/>
        </p:nvSpPr>
        <p:spPr bwMode="auto">
          <a:xfrm>
            <a:off x="-2188213" y="3851336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AutoShape 446"/>
          <p:cNvSpPr>
            <a:spLocks noChangeArrowheads="1"/>
          </p:cNvSpPr>
          <p:nvPr/>
        </p:nvSpPr>
        <p:spPr bwMode="auto">
          <a:xfrm>
            <a:off x="-2390631" y="3850772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AutoShape 185"/>
          <p:cNvSpPr>
            <a:spLocks noChangeArrowheads="1"/>
          </p:cNvSpPr>
          <p:nvPr/>
        </p:nvSpPr>
        <p:spPr bwMode="auto">
          <a:xfrm>
            <a:off x="-1669398" y="2476385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27" name="AutoShape 446"/>
          <p:cNvSpPr>
            <a:spLocks noChangeArrowheads="1"/>
          </p:cNvSpPr>
          <p:nvPr/>
        </p:nvSpPr>
        <p:spPr bwMode="auto">
          <a:xfrm>
            <a:off x="-1757489" y="3046608"/>
            <a:ext cx="152400" cy="152400"/>
          </a:xfrm>
          <a:prstGeom prst="moon">
            <a:avLst>
              <a:gd name="adj" fmla="val 70833"/>
            </a:avLst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8" name="AutoShape 446"/>
          <p:cNvSpPr>
            <a:spLocks noChangeArrowheads="1"/>
          </p:cNvSpPr>
          <p:nvPr/>
        </p:nvSpPr>
        <p:spPr bwMode="auto">
          <a:xfrm>
            <a:off x="-1579815" y="3032245"/>
            <a:ext cx="152400" cy="152400"/>
          </a:xfrm>
          <a:prstGeom prst="moon">
            <a:avLst>
              <a:gd name="adj" fmla="val 70833"/>
            </a:avLst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9" name="Double Brace 28"/>
          <p:cNvSpPr>
            <a:spLocks noChangeAspect="1"/>
          </p:cNvSpPr>
          <p:nvPr/>
        </p:nvSpPr>
        <p:spPr>
          <a:xfrm>
            <a:off x="-1788297" y="2604517"/>
            <a:ext cx="180150" cy="133182"/>
          </a:xfrm>
          <a:prstGeom prst="bracePair">
            <a:avLst/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" name="AutoShape 446"/>
          <p:cNvSpPr>
            <a:spLocks noChangeArrowheads="1"/>
          </p:cNvSpPr>
          <p:nvPr/>
        </p:nvSpPr>
        <p:spPr bwMode="auto">
          <a:xfrm>
            <a:off x="-1587993" y="2818449"/>
            <a:ext cx="152400" cy="152400"/>
          </a:xfrm>
          <a:prstGeom prst="moon">
            <a:avLst>
              <a:gd name="adj" fmla="val 70833"/>
            </a:avLst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AutoShape 446"/>
          <p:cNvSpPr>
            <a:spLocks noChangeArrowheads="1"/>
          </p:cNvSpPr>
          <p:nvPr/>
        </p:nvSpPr>
        <p:spPr bwMode="auto">
          <a:xfrm>
            <a:off x="-1774422" y="2819745"/>
            <a:ext cx="152400" cy="152400"/>
          </a:xfrm>
          <a:prstGeom prst="moon">
            <a:avLst>
              <a:gd name="adj" fmla="val 70833"/>
            </a:avLst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" name="AutoShape 185"/>
          <p:cNvSpPr>
            <a:spLocks noChangeArrowheads="1"/>
          </p:cNvSpPr>
          <p:nvPr/>
        </p:nvSpPr>
        <p:spPr bwMode="auto">
          <a:xfrm>
            <a:off x="-996393" y="1466842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99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35" name="AutoShape 446"/>
          <p:cNvSpPr>
            <a:spLocks noChangeArrowheads="1"/>
          </p:cNvSpPr>
          <p:nvPr/>
        </p:nvSpPr>
        <p:spPr bwMode="auto">
          <a:xfrm>
            <a:off x="-888581" y="1996619"/>
            <a:ext cx="152400" cy="152400"/>
          </a:xfrm>
          <a:prstGeom prst="moon">
            <a:avLst>
              <a:gd name="adj" fmla="val 70833"/>
            </a:avLst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Times New Roman" pitchFamily="18" charset="0"/>
              </a:rPr>
              <a:t>4</a:t>
            </a:r>
          </a:p>
        </p:txBody>
      </p:sp>
      <p:sp>
        <p:nvSpPr>
          <p:cNvPr id="36" name="Double Brace 35"/>
          <p:cNvSpPr>
            <a:spLocks noChangeAspect="1"/>
          </p:cNvSpPr>
          <p:nvPr/>
        </p:nvSpPr>
        <p:spPr>
          <a:xfrm>
            <a:off x="-1147540" y="1584819"/>
            <a:ext cx="180150" cy="133182"/>
          </a:xfrm>
          <a:prstGeom prst="bracePair">
            <a:avLst/>
          </a:prstGeom>
          <a:solidFill>
            <a:srgbClr val="FF99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Times New Roman" pitchFamily="18" charset="0"/>
              </a:rPr>
              <a:t>RANK</a:t>
            </a:r>
            <a:r>
              <a:rPr lang="en-US" sz="400" dirty="0">
                <a:latin typeface="Times New Roman" pitchFamily="18" charset="0"/>
              </a:rPr>
              <a:t>\</a:t>
            </a:r>
          </a:p>
        </p:txBody>
      </p:sp>
      <p:sp>
        <p:nvSpPr>
          <p:cNvPr id="46" name="AutoShape 185"/>
          <p:cNvSpPr>
            <a:spLocks noChangeArrowheads="1"/>
          </p:cNvSpPr>
          <p:nvPr/>
        </p:nvSpPr>
        <p:spPr bwMode="auto">
          <a:xfrm>
            <a:off x="-462459" y="1463907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400"/>
          </a:p>
        </p:txBody>
      </p:sp>
      <p:sp>
        <p:nvSpPr>
          <p:cNvPr id="49" name="AutoShape 446"/>
          <p:cNvSpPr>
            <a:spLocks noChangeArrowheads="1"/>
          </p:cNvSpPr>
          <p:nvPr/>
        </p:nvSpPr>
        <p:spPr bwMode="auto">
          <a:xfrm>
            <a:off x="-405426" y="2022778"/>
            <a:ext cx="152400" cy="163394"/>
          </a:xfrm>
          <a:prstGeom prst="moon">
            <a:avLst>
              <a:gd name="adj" fmla="val 70833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Times New Roman" pitchFamily="18" charset="0"/>
              </a:rPr>
              <a:t>4</a:t>
            </a:r>
            <a:endParaRPr lang="en-US" sz="800" dirty="0" smtClean="0">
              <a:latin typeface="Times New Roman" pitchFamily="18" charset="0"/>
            </a:endParaRPr>
          </a:p>
        </p:txBody>
      </p:sp>
      <p:sp>
        <p:nvSpPr>
          <p:cNvPr id="50" name="Double Brace 49"/>
          <p:cNvSpPr>
            <a:spLocks noChangeAspect="1"/>
          </p:cNvSpPr>
          <p:nvPr/>
        </p:nvSpPr>
        <p:spPr>
          <a:xfrm>
            <a:off x="-532458" y="1592600"/>
            <a:ext cx="180150" cy="133182"/>
          </a:xfrm>
          <a:prstGeom prst="bracePair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Times New Roman" pitchFamily="18" charset="0"/>
              </a:rPr>
              <a:t>RANK</a:t>
            </a:r>
            <a:endParaRPr lang="en-US" sz="400" dirty="0">
              <a:latin typeface="Times New Roman" pitchFamily="18" charset="0"/>
            </a:endParaRPr>
          </a:p>
        </p:txBody>
      </p:sp>
      <p:sp>
        <p:nvSpPr>
          <p:cNvPr id="53" name="AutoShape 185"/>
          <p:cNvSpPr>
            <a:spLocks noChangeArrowheads="1"/>
          </p:cNvSpPr>
          <p:nvPr/>
        </p:nvSpPr>
        <p:spPr bwMode="auto">
          <a:xfrm>
            <a:off x="-951051" y="2461328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55" name="AutoShape 446"/>
          <p:cNvSpPr>
            <a:spLocks noChangeArrowheads="1"/>
          </p:cNvSpPr>
          <p:nvPr/>
        </p:nvSpPr>
        <p:spPr bwMode="auto">
          <a:xfrm>
            <a:off x="-1039142" y="3031551"/>
            <a:ext cx="152400" cy="152400"/>
          </a:xfrm>
          <a:prstGeom prst="moon">
            <a:avLst>
              <a:gd name="adj" fmla="val 70833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3</a:t>
            </a:r>
          </a:p>
        </p:txBody>
      </p:sp>
      <p:sp>
        <p:nvSpPr>
          <p:cNvPr id="56" name="AutoShape 446"/>
          <p:cNvSpPr>
            <a:spLocks noChangeArrowheads="1"/>
          </p:cNvSpPr>
          <p:nvPr/>
        </p:nvSpPr>
        <p:spPr bwMode="auto">
          <a:xfrm>
            <a:off x="-894842" y="3033772"/>
            <a:ext cx="152400" cy="152400"/>
          </a:xfrm>
          <a:prstGeom prst="moon">
            <a:avLst>
              <a:gd name="adj" fmla="val 70833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4</a:t>
            </a:r>
          </a:p>
        </p:txBody>
      </p:sp>
      <p:sp>
        <p:nvSpPr>
          <p:cNvPr id="57" name="Double Brace 56"/>
          <p:cNvSpPr>
            <a:spLocks noChangeAspect="1"/>
          </p:cNvSpPr>
          <p:nvPr/>
        </p:nvSpPr>
        <p:spPr>
          <a:xfrm>
            <a:off x="-1027904" y="2615949"/>
            <a:ext cx="180150" cy="133182"/>
          </a:xfrm>
          <a:prstGeom prst="bracePair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Times New Roman" pitchFamily="18" charset="0"/>
              </a:rPr>
              <a:t>RANK</a:t>
            </a:r>
            <a:endParaRPr lang="en-US" sz="400" dirty="0">
              <a:latin typeface="Times New Roman" pitchFamily="18" charset="0"/>
            </a:endParaRPr>
          </a:p>
        </p:txBody>
      </p:sp>
      <p:sp>
        <p:nvSpPr>
          <p:cNvPr id="58" name="AutoShape 446"/>
          <p:cNvSpPr>
            <a:spLocks noChangeArrowheads="1"/>
          </p:cNvSpPr>
          <p:nvPr/>
        </p:nvSpPr>
        <p:spPr bwMode="auto">
          <a:xfrm>
            <a:off x="-886742" y="2804688"/>
            <a:ext cx="152400" cy="152400"/>
          </a:xfrm>
          <a:prstGeom prst="moon">
            <a:avLst>
              <a:gd name="adj" fmla="val 70833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2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59" name="AutoShape 446"/>
          <p:cNvSpPr>
            <a:spLocks noChangeArrowheads="1"/>
          </p:cNvSpPr>
          <p:nvPr/>
        </p:nvSpPr>
        <p:spPr bwMode="auto">
          <a:xfrm>
            <a:off x="-1056075" y="2804688"/>
            <a:ext cx="152400" cy="152400"/>
          </a:xfrm>
          <a:prstGeom prst="moon">
            <a:avLst>
              <a:gd name="adj" fmla="val 70833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1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60" name="AutoShape 185"/>
          <p:cNvSpPr>
            <a:spLocks noChangeArrowheads="1"/>
          </p:cNvSpPr>
          <p:nvPr/>
        </p:nvSpPr>
        <p:spPr bwMode="auto">
          <a:xfrm>
            <a:off x="-1652302" y="1451513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62" name="AutoShape 446"/>
          <p:cNvSpPr>
            <a:spLocks noChangeArrowheads="1"/>
          </p:cNvSpPr>
          <p:nvPr/>
        </p:nvSpPr>
        <p:spPr bwMode="auto">
          <a:xfrm>
            <a:off x="-1740393" y="2021736"/>
            <a:ext cx="152400" cy="152400"/>
          </a:xfrm>
          <a:prstGeom prst="moon">
            <a:avLst>
              <a:gd name="adj" fmla="val 70833"/>
            </a:avLst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3" name="AutoShape 446"/>
          <p:cNvSpPr>
            <a:spLocks noChangeArrowheads="1"/>
          </p:cNvSpPr>
          <p:nvPr/>
        </p:nvSpPr>
        <p:spPr bwMode="auto">
          <a:xfrm>
            <a:off x="-1587993" y="2023473"/>
            <a:ext cx="152400" cy="152400"/>
          </a:xfrm>
          <a:prstGeom prst="moon">
            <a:avLst>
              <a:gd name="adj" fmla="val 70833"/>
            </a:avLst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4" name="Double Brace 63"/>
          <p:cNvSpPr>
            <a:spLocks noChangeAspect="1"/>
          </p:cNvSpPr>
          <p:nvPr/>
        </p:nvSpPr>
        <p:spPr>
          <a:xfrm>
            <a:off x="-1783926" y="1580597"/>
            <a:ext cx="180150" cy="133182"/>
          </a:xfrm>
          <a:prstGeom prst="bracePair">
            <a:avLst/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5" name="AutoShape 446"/>
          <p:cNvSpPr>
            <a:spLocks noChangeArrowheads="1"/>
          </p:cNvSpPr>
          <p:nvPr/>
        </p:nvSpPr>
        <p:spPr bwMode="auto">
          <a:xfrm>
            <a:off x="-1587993" y="1794873"/>
            <a:ext cx="152400" cy="152400"/>
          </a:xfrm>
          <a:prstGeom prst="moon">
            <a:avLst>
              <a:gd name="adj" fmla="val 70833"/>
            </a:avLst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6" name="AutoShape 446"/>
          <p:cNvSpPr>
            <a:spLocks noChangeArrowheads="1"/>
          </p:cNvSpPr>
          <p:nvPr/>
        </p:nvSpPr>
        <p:spPr bwMode="auto">
          <a:xfrm>
            <a:off x="-1757326" y="1794873"/>
            <a:ext cx="152400" cy="152400"/>
          </a:xfrm>
          <a:prstGeom prst="moon">
            <a:avLst>
              <a:gd name="adj" fmla="val 70833"/>
            </a:avLst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7" name="AutoShape 185"/>
          <p:cNvSpPr>
            <a:spLocks noChangeArrowheads="1"/>
          </p:cNvSpPr>
          <p:nvPr/>
        </p:nvSpPr>
        <p:spPr bwMode="auto">
          <a:xfrm>
            <a:off x="-498195" y="3476204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400">
              <a:solidFill>
                <a:schemeClr val="bg1"/>
              </a:solidFill>
            </a:endParaRPr>
          </a:p>
        </p:txBody>
      </p:sp>
      <p:sp>
        <p:nvSpPr>
          <p:cNvPr id="69" name="AutoShape 446"/>
          <p:cNvSpPr>
            <a:spLocks noChangeArrowheads="1"/>
          </p:cNvSpPr>
          <p:nvPr/>
        </p:nvSpPr>
        <p:spPr bwMode="auto">
          <a:xfrm>
            <a:off x="-626971" y="4047089"/>
            <a:ext cx="152400" cy="152400"/>
          </a:xfrm>
          <a:prstGeom prst="moon">
            <a:avLst>
              <a:gd name="adj" fmla="val 708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0" name="AutoShape 446"/>
          <p:cNvSpPr>
            <a:spLocks noChangeArrowheads="1"/>
          </p:cNvSpPr>
          <p:nvPr/>
        </p:nvSpPr>
        <p:spPr bwMode="auto">
          <a:xfrm>
            <a:off x="-432672" y="4057713"/>
            <a:ext cx="152400" cy="152400"/>
          </a:xfrm>
          <a:prstGeom prst="moon">
            <a:avLst>
              <a:gd name="adj" fmla="val 708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1" name="Double Brace 70"/>
          <p:cNvSpPr>
            <a:spLocks noChangeAspect="1"/>
          </p:cNvSpPr>
          <p:nvPr/>
        </p:nvSpPr>
        <p:spPr>
          <a:xfrm>
            <a:off x="-609249" y="3637691"/>
            <a:ext cx="180150" cy="133182"/>
          </a:xfrm>
          <a:prstGeom prst="bracePair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" name="AutoShape 446"/>
          <p:cNvSpPr>
            <a:spLocks noChangeArrowheads="1"/>
          </p:cNvSpPr>
          <p:nvPr/>
        </p:nvSpPr>
        <p:spPr bwMode="auto">
          <a:xfrm>
            <a:off x="-415022" y="3829754"/>
            <a:ext cx="152400" cy="152400"/>
          </a:xfrm>
          <a:prstGeom prst="moon">
            <a:avLst>
              <a:gd name="adj" fmla="val 708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" name="AutoShape 446"/>
          <p:cNvSpPr>
            <a:spLocks noChangeArrowheads="1"/>
          </p:cNvSpPr>
          <p:nvPr/>
        </p:nvSpPr>
        <p:spPr bwMode="auto">
          <a:xfrm>
            <a:off x="-611345" y="3827541"/>
            <a:ext cx="152400" cy="152400"/>
          </a:xfrm>
          <a:prstGeom prst="moon">
            <a:avLst>
              <a:gd name="adj" fmla="val 708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4" name="AutoShape 185"/>
          <p:cNvSpPr>
            <a:spLocks noChangeArrowheads="1"/>
          </p:cNvSpPr>
          <p:nvPr/>
        </p:nvSpPr>
        <p:spPr bwMode="auto">
          <a:xfrm>
            <a:off x="-481551" y="2476547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76" name="AutoShape 446"/>
          <p:cNvSpPr>
            <a:spLocks noChangeArrowheads="1"/>
          </p:cNvSpPr>
          <p:nvPr/>
        </p:nvSpPr>
        <p:spPr bwMode="auto">
          <a:xfrm>
            <a:off x="-594412" y="3029854"/>
            <a:ext cx="152400" cy="152400"/>
          </a:xfrm>
          <a:prstGeom prst="moon">
            <a:avLst>
              <a:gd name="adj" fmla="val 70833"/>
            </a:avLst>
          </a:pr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7" name="AutoShape 446"/>
          <p:cNvSpPr>
            <a:spLocks noChangeArrowheads="1"/>
          </p:cNvSpPr>
          <p:nvPr/>
        </p:nvSpPr>
        <p:spPr bwMode="auto">
          <a:xfrm>
            <a:off x="-384121" y="3023542"/>
            <a:ext cx="152400" cy="152400"/>
          </a:xfrm>
          <a:prstGeom prst="moon">
            <a:avLst>
              <a:gd name="adj" fmla="val 70833"/>
            </a:avLst>
          </a:pr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8" name="Double Brace 77"/>
          <p:cNvSpPr>
            <a:spLocks noChangeAspect="1"/>
          </p:cNvSpPr>
          <p:nvPr/>
        </p:nvSpPr>
        <p:spPr>
          <a:xfrm>
            <a:off x="-576042" y="2619495"/>
            <a:ext cx="180150" cy="133182"/>
          </a:xfrm>
          <a:prstGeom prst="bracePair">
            <a:avLst/>
          </a:pr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" name="AutoShape 446"/>
          <p:cNvSpPr>
            <a:spLocks noChangeArrowheads="1"/>
          </p:cNvSpPr>
          <p:nvPr/>
        </p:nvSpPr>
        <p:spPr bwMode="auto">
          <a:xfrm>
            <a:off x="-367975" y="2802123"/>
            <a:ext cx="152400" cy="152400"/>
          </a:xfrm>
          <a:prstGeom prst="moon">
            <a:avLst>
              <a:gd name="adj" fmla="val 70833"/>
            </a:avLst>
          </a:pr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0" name="AutoShape 446"/>
          <p:cNvSpPr>
            <a:spLocks noChangeArrowheads="1"/>
          </p:cNvSpPr>
          <p:nvPr/>
        </p:nvSpPr>
        <p:spPr bwMode="auto">
          <a:xfrm>
            <a:off x="-586315" y="2803611"/>
            <a:ext cx="152400" cy="152400"/>
          </a:xfrm>
          <a:prstGeom prst="moon">
            <a:avLst>
              <a:gd name="adj" fmla="val 70833"/>
            </a:avLst>
          </a:pr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5" name="AutoShape 185"/>
          <p:cNvSpPr>
            <a:spLocks noChangeArrowheads="1"/>
          </p:cNvSpPr>
          <p:nvPr/>
        </p:nvSpPr>
        <p:spPr bwMode="auto">
          <a:xfrm>
            <a:off x="-1102847" y="3471100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98" name="AutoShape 446"/>
          <p:cNvSpPr>
            <a:spLocks noChangeArrowheads="1"/>
          </p:cNvSpPr>
          <p:nvPr/>
        </p:nvSpPr>
        <p:spPr bwMode="auto">
          <a:xfrm>
            <a:off x="-1020230" y="4049010"/>
            <a:ext cx="152400" cy="152400"/>
          </a:xfrm>
          <a:prstGeom prst="moon">
            <a:avLst>
              <a:gd name="adj" fmla="val 70833"/>
            </a:avLst>
          </a:pr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99" name="Double Brace 98"/>
          <p:cNvSpPr>
            <a:spLocks noChangeAspect="1"/>
          </p:cNvSpPr>
          <p:nvPr/>
        </p:nvSpPr>
        <p:spPr>
          <a:xfrm>
            <a:off x="-1240586" y="3641371"/>
            <a:ext cx="180150" cy="133182"/>
          </a:xfrm>
          <a:prstGeom prst="bracePair">
            <a:avLst/>
          </a:pr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solidFill>
                  <a:schemeClr val="bg1"/>
                </a:solidFill>
                <a:latin typeface="Times New Roman" pitchFamily="18" charset="0"/>
              </a:rPr>
              <a:t>RANK</a:t>
            </a:r>
            <a:endParaRPr lang="en-US" sz="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9" name="AutoShape 446"/>
          <p:cNvSpPr>
            <a:spLocks noChangeArrowheads="1"/>
          </p:cNvSpPr>
          <p:nvPr/>
        </p:nvSpPr>
        <p:spPr bwMode="auto">
          <a:xfrm>
            <a:off x="-637332" y="572778"/>
            <a:ext cx="152400" cy="152400"/>
          </a:xfrm>
          <a:prstGeom prst="moon">
            <a:avLst>
              <a:gd name="adj" fmla="val 70833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Times New Roman" pitchFamily="18" charset="0"/>
              </a:rPr>
              <a:t>#</a:t>
            </a:r>
            <a:endParaRPr lang="en-US" sz="900" b="1" dirty="0">
              <a:latin typeface="Times New Roman" pitchFamily="18" charset="0"/>
            </a:endParaRPr>
          </a:p>
        </p:txBody>
      </p:sp>
      <p:sp>
        <p:nvSpPr>
          <p:cNvPr id="110" name="Text Box 200"/>
          <p:cNvSpPr txBox="1">
            <a:spLocks noChangeArrowheads="1"/>
          </p:cNvSpPr>
          <p:nvPr/>
        </p:nvSpPr>
        <p:spPr bwMode="auto">
          <a:xfrm>
            <a:off x="-1671447" y="26297"/>
            <a:ext cx="118651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KINGDOM  ICONS</a:t>
            </a:r>
            <a:endParaRPr lang="en-US" sz="800" b="1" dirty="0"/>
          </a:p>
        </p:txBody>
      </p:sp>
      <p:sp>
        <p:nvSpPr>
          <p:cNvPr id="111" name="Flowchart: Connector 110"/>
          <p:cNvSpPr>
            <a:spLocks noChangeAspect="1"/>
          </p:cNvSpPr>
          <p:nvPr/>
        </p:nvSpPr>
        <p:spPr>
          <a:xfrm>
            <a:off x="-2491669" y="6368738"/>
            <a:ext cx="64008" cy="6400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>
            <a:spLocks noChangeAspect="1"/>
          </p:cNvSpPr>
          <p:nvPr/>
        </p:nvSpPr>
        <p:spPr>
          <a:xfrm>
            <a:off x="-2492666" y="6514829"/>
            <a:ext cx="62545" cy="62545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-2406750" y="6596747"/>
            <a:ext cx="688388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All Cleared</a:t>
            </a:r>
            <a:endParaRPr lang="en-US" sz="900" dirty="0"/>
          </a:p>
        </p:txBody>
      </p:sp>
      <p:sp>
        <p:nvSpPr>
          <p:cNvPr id="114" name="TextBox 113"/>
          <p:cNvSpPr txBox="1"/>
          <p:nvPr/>
        </p:nvSpPr>
        <p:spPr>
          <a:xfrm>
            <a:off x="-2402211" y="6294179"/>
            <a:ext cx="511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No PC</a:t>
            </a:r>
            <a:endParaRPr lang="en-US" sz="900" dirty="0"/>
          </a:p>
        </p:txBody>
      </p:sp>
      <p:sp>
        <p:nvSpPr>
          <p:cNvPr id="115" name="TextBox 114"/>
          <p:cNvSpPr txBox="1"/>
          <p:nvPr/>
        </p:nvSpPr>
        <p:spPr>
          <a:xfrm>
            <a:off x="-2402211" y="6442115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No Sighting</a:t>
            </a:r>
            <a:endParaRPr lang="en-US" sz="900" dirty="0"/>
          </a:p>
        </p:txBody>
      </p:sp>
      <p:sp>
        <p:nvSpPr>
          <p:cNvPr id="116" name="Flowchart: Summing Junction 115"/>
          <p:cNvSpPr>
            <a:spLocks noChangeAspect="1"/>
          </p:cNvSpPr>
          <p:nvPr/>
        </p:nvSpPr>
        <p:spPr>
          <a:xfrm>
            <a:off x="-2488168" y="6668377"/>
            <a:ext cx="65945" cy="64008"/>
          </a:xfrm>
          <a:prstGeom prst="flowChartSummingJunction">
            <a:avLst/>
          </a:prstGeom>
          <a:solidFill>
            <a:schemeClr val="tx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-1184952" y="349911"/>
            <a:ext cx="4952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latin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>
              <a:defRPr sz="2400">
                <a:latin typeface="Times New Roman" pitchFamily="18" charset="0"/>
              </a:defRPr>
            </a:lvl6pPr>
            <a:lvl7pPr>
              <a:defRPr sz="2400">
                <a:latin typeface="Times New Roman" pitchFamily="18" charset="0"/>
              </a:defRPr>
            </a:lvl7pPr>
            <a:lvl8pPr>
              <a:defRPr sz="2400">
                <a:latin typeface="Times New Roman" pitchFamily="18" charset="0"/>
              </a:defRPr>
            </a:lvl8pPr>
            <a:lvl9pPr>
              <a:defRPr sz="2400">
                <a:latin typeface="Times New Roman" pitchFamily="18" charset="0"/>
              </a:defRPr>
            </a:lvl9pPr>
          </a:lstStyle>
          <a:p>
            <a:r>
              <a:rPr lang="en-US" dirty="0"/>
              <a:t>Village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-1527914" y="349911"/>
            <a:ext cx="443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latin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>
              <a:defRPr sz="2400">
                <a:latin typeface="Times New Roman" pitchFamily="18" charset="0"/>
              </a:defRPr>
            </a:lvl6pPr>
            <a:lvl7pPr>
              <a:defRPr sz="2400">
                <a:latin typeface="Times New Roman" pitchFamily="18" charset="0"/>
              </a:defRPr>
            </a:lvl7pPr>
            <a:lvl8pPr>
              <a:defRPr sz="2400">
                <a:latin typeface="Times New Roman" pitchFamily="18" charset="0"/>
              </a:defRPr>
            </a:lvl8pPr>
            <a:lvl9pPr>
              <a:defRPr sz="2400">
                <a:latin typeface="Times New Roman" pitchFamily="18" charset="0"/>
              </a:defRPr>
            </a:lvl9pPr>
          </a:lstStyle>
          <a:p>
            <a:r>
              <a:rPr lang="en-US" dirty="0"/>
              <a:t>Town</a:t>
            </a:r>
          </a:p>
        </p:txBody>
      </p:sp>
      <p:sp>
        <p:nvSpPr>
          <p:cNvPr id="119" name="Oval 118"/>
          <p:cNvSpPr>
            <a:spLocks noChangeAspect="1" noChangeArrowheads="1"/>
          </p:cNvSpPr>
          <p:nvPr/>
        </p:nvSpPr>
        <p:spPr bwMode="auto">
          <a:xfrm>
            <a:off x="-1025910" y="572836"/>
            <a:ext cx="179034" cy="158704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137160" bIns="0" anchor="b" anchorCtr="1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#</a:t>
            </a:r>
          </a:p>
        </p:txBody>
      </p:sp>
      <p:sp>
        <p:nvSpPr>
          <p:cNvPr id="120" name="AutoShape 185"/>
          <p:cNvSpPr>
            <a:spLocks noChangeArrowheads="1"/>
          </p:cNvSpPr>
          <p:nvPr/>
        </p:nvSpPr>
        <p:spPr bwMode="auto">
          <a:xfrm>
            <a:off x="-1724751" y="585101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121" name="TextBox 120"/>
          <p:cNvSpPr txBox="1"/>
          <p:nvPr/>
        </p:nvSpPr>
        <p:spPr>
          <a:xfrm>
            <a:off x="-1857457" y="349911"/>
            <a:ext cx="3722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latin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>
              <a:defRPr sz="2400">
                <a:latin typeface="Times New Roman" pitchFamily="18" charset="0"/>
              </a:defRPr>
            </a:lvl6pPr>
            <a:lvl7pPr>
              <a:defRPr sz="2400">
                <a:latin typeface="Times New Roman" pitchFamily="18" charset="0"/>
              </a:defRPr>
            </a:lvl7pPr>
            <a:lvl8pPr>
              <a:defRPr sz="2400">
                <a:latin typeface="Times New Roman" pitchFamily="18" charset="0"/>
              </a:defRPr>
            </a:lvl8pPr>
            <a:lvl9pPr>
              <a:defRPr sz="2400">
                <a:latin typeface="Times New Roman" pitchFamily="18" charset="0"/>
              </a:defRPr>
            </a:lvl9pPr>
          </a:lstStyle>
          <a:p>
            <a:r>
              <a:rPr lang="en-US" dirty="0" smtClean="0"/>
              <a:t>City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-775081" y="349911"/>
            <a:ext cx="4764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latin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>
              <a:defRPr sz="2400">
                <a:latin typeface="Times New Roman" pitchFamily="18" charset="0"/>
              </a:defRPr>
            </a:lvl6pPr>
            <a:lvl7pPr>
              <a:defRPr sz="2400">
                <a:latin typeface="Times New Roman" pitchFamily="18" charset="0"/>
              </a:defRPr>
            </a:lvl7pPr>
            <a:lvl8pPr>
              <a:defRPr sz="2400">
                <a:latin typeface="Times New Roman" pitchFamily="18" charset="0"/>
              </a:defRPr>
            </a:lvl8pPr>
            <a:lvl9pPr>
              <a:defRPr sz="2400">
                <a:latin typeface="Times New Roman" pitchFamily="18" charset="0"/>
              </a:defRPr>
            </a:lvl9pPr>
          </a:lstStyle>
          <a:p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-1841881" y="698190"/>
            <a:ext cx="154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Gray used for Neutral</a:t>
            </a:r>
          </a:p>
          <a:p>
            <a:pPr algn="ctr"/>
            <a:r>
              <a:rPr lang="en-US" sz="700" dirty="0" smtClean="0"/>
              <a:t>#-Region Number / Group ID</a:t>
            </a:r>
          </a:p>
          <a:p>
            <a:pPr algn="ctr"/>
            <a:r>
              <a:rPr lang="en-US" sz="700" dirty="0" smtClean="0"/>
              <a:t>Or simply color code the pcs Using ‘Home-Format Painter’ </a:t>
            </a:r>
          </a:p>
        </p:txBody>
      </p:sp>
      <p:sp>
        <p:nvSpPr>
          <p:cNvPr id="124" name="AutoShape 185"/>
          <p:cNvSpPr>
            <a:spLocks noChangeArrowheads="1"/>
          </p:cNvSpPr>
          <p:nvPr/>
        </p:nvSpPr>
        <p:spPr bwMode="auto">
          <a:xfrm>
            <a:off x="-278398" y="604282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125" name="Text Box 200"/>
          <p:cNvSpPr txBox="1">
            <a:spLocks noChangeArrowheads="1"/>
          </p:cNvSpPr>
          <p:nvPr/>
        </p:nvSpPr>
        <p:spPr bwMode="auto">
          <a:xfrm>
            <a:off x="-350916" y="364939"/>
            <a:ext cx="33855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HU</a:t>
            </a:r>
            <a:endParaRPr lang="en-US" sz="800" b="1" dirty="0"/>
          </a:p>
        </p:txBody>
      </p:sp>
      <p:sp>
        <p:nvSpPr>
          <p:cNvPr id="126" name="AutoShape 656"/>
          <p:cNvSpPr>
            <a:spLocks noChangeAspect="1" noChangeArrowheads="1"/>
          </p:cNvSpPr>
          <p:nvPr/>
        </p:nvSpPr>
        <p:spPr bwMode="auto">
          <a:xfrm>
            <a:off x="-2498701" y="5215717"/>
            <a:ext cx="265100" cy="198952"/>
          </a:xfrm>
          <a:prstGeom prst="irregularSeal2">
            <a:avLst/>
          </a:prstGeom>
          <a:solidFill>
            <a:srgbClr val="FFFF00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 smtClean="0">
                <a:solidFill>
                  <a:srgbClr val="FF0000"/>
                </a:solidFill>
              </a:rPr>
              <a:t>US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-1637008" y="6377950"/>
            <a:ext cx="583202" cy="17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latin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>
              <a:defRPr sz="2400">
                <a:latin typeface="Times New Roman" pitchFamily="18" charset="0"/>
              </a:defRPr>
            </a:lvl6pPr>
            <a:lvl7pPr>
              <a:defRPr sz="2400">
                <a:latin typeface="Times New Roman" pitchFamily="18" charset="0"/>
              </a:defRPr>
            </a:lvl7pPr>
            <a:lvl8pPr>
              <a:defRPr sz="2400">
                <a:latin typeface="Times New Roman" pitchFamily="18" charset="0"/>
              </a:defRPr>
            </a:lvl8pPr>
            <a:lvl9pPr>
              <a:defRPr sz="2400">
                <a:latin typeface="Times New Roman" pitchFamily="18" charset="0"/>
              </a:defRPr>
            </a:lvl9pPr>
          </a:lstStyle>
          <a:p>
            <a:pPr algn="ctr"/>
            <a:r>
              <a:rPr lang="en-US" sz="700" dirty="0"/>
              <a:t>Sea Power</a:t>
            </a:r>
          </a:p>
        </p:txBody>
      </p:sp>
      <p:sp>
        <p:nvSpPr>
          <p:cNvPr id="130" name="Flowchart: Off-page Connector 129"/>
          <p:cNvSpPr>
            <a:spLocks noChangeAspect="1"/>
          </p:cNvSpPr>
          <p:nvPr/>
        </p:nvSpPr>
        <p:spPr>
          <a:xfrm>
            <a:off x="-1299800" y="6583585"/>
            <a:ext cx="133331" cy="133331"/>
          </a:xfrm>
          <a:prstGeom prst="flowChartOffpageConnector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endParaRPr lang="en-US" sz="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1" name="AutoShape 185"/>
          <p:cNvSpPr>
            <a:spLocks noChangeArrowheads="1"/>
          </p:cNvSpPr>
          <p:nvPr/>
        </p:nvSpPr>
        <p:spPr bwMode="auto">
          <a:xfrm>
            <a:off x="-298669" y="937230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132" name="Text Box 200"/>
          <p:cNvSpPr txBox="1">
            <a:spLocks noChangeArrowheads="1"/>
          </p:cNvSpPr>
          <p:nvPr/>
        </p:nvSpPr>
        <p:spPr bwMode="auto">
          <a:xfrm>
            <a:off x="-553411" y="727922"/>
            <a:ext cx="61427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Unknown</a:t>
            </a:r>
            <a:endParaRPr lang="en-US" sz="800" b="1" dirty="0"/>
          </a:p>
        </p:txBody>
      </p:sp>
      <p:sp>
        <p:nvSpPr>
          <p:cNvPr id="135" name="AutoShape 656"/>
          <p:cNvSpPr>
            <a:spLocks noChangeAspect="1" noChangeArrowheads="1"/>
          </p:cNvSpPr>
          <p:nvPr/>
        </p:nvSpPr>
        <p:spPr bwMode="auto">
          <a:xfrm>
            <a:off x="-2504524" y="5634958"/>
            <a:ext cx="265100" cy="198952"/>
          </a:xfrm>
          <a:prstGeom prst="irregularSeal2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 smtClean="0">
                <a:solidFill>
                  <a:srgbClr val="FF0000"/>
                </a:solidFill>
              </a:rPr>
              <a:t>US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36" name="AutoShape 656"/>
          <p:cNvSpPr>
            <a:spLocks noChangeAspect="1" noChangeArrowheads="1"/>
          </p:cNvSpPr>
          <p:nvPr/>
        </p:nvSpPr>
        <p:spPr bwMode="auto">
          <a:xfrm>
            <a:off x="-2512341" y="5439267"/>
            <a:ext cx="265100" cy="198952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rgbClr val="9900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-1426743" y="563652"/>
            <a:ext cx="193736" cy="1587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#</a:t>
            </a:r>
            <a:endParaRPr lang="en-US" sz="800" b="1" dirty="0"/>
          </a:p>
        </p:txBody>
      </p:sp>
      <p:sp>
        <p:nvSpPr>
          <p:cNvPr id="138" name="5-Point Star 137"/>
          <p:cNvSpPr/>
          <p:nvPr/>
        </p:nvSpPr>
        <p:spPr>
          <a:xfrm>
            <a:off x="-1369307" y="5461031"/>
            <a:ext cx="142369" cy="126932"/>
          </a:xfrm>
          <a:prstGeom prst="star5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5-Point Star 164"/>
          <p:cNvSpPr/>
          <p:nvPr/>
        </p:nvSpPr>
        <p:spPr>
          <a:xfrm>
            <a:off x="-1373205" y="5704794"/>
            <a:ext cx="142369" cy="126932"/>
          </a:xfrm>
          <a:prstGeom prst="star5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utoShape 446"/>
          <p:cNvSpPr>
            <a:spLocks noChangeArrowheads="1"/>
          </p:cNvSpPr>
          <p:nvPr/>
        </p:nvSpPr>
        <p:spPr bwMode="auto">
          <a:xfrm>
            <a:off x="-1109390" y="1803854"/>
            <a:ext cx="152400" cy="152400"/>
          </a:xfrm>
          <a:prstGeom prst="moon">
            <a:avLst>
              <a:gd name="adj" fmla="val 70833"/>
            </a:avLst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latin typeface="Times New Roman" pitchFamily="18" charset="0"/>
              </a:rPr>
              <a:t>1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37" name="AutoShape 446"/>
          <p:cNvSpPr>
            <a:spLocks noChangeArrowheads="1"/>
          </p:cNvSpPr>
          <p:nvPr/>
        </p:nvSpPr>
        <p:spPr bwMode="auto">
          <a:xfrm>
            <a:off x="-889942" y="1794873"/>
            <a:ext cx="152400" cy="152400"/>
          </a:xfrm>
          <a:prstGeom prst="moon">
            <a:avLst>
              <a:gd name="adj" fmla="val 70833"/>
            </a:avLst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latin typeface="Times New Roman" pitchFamily="18" charset="0"/>
              </a:rPr>
              <a:t>2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34" name="AutoShape 446"/>
          <p:cNvSpPr>
            <a:spLocks noChangeArrowheads="1"/>
          </p:cNvSpPr>
          <p:nvPr/>
        </p:nvSpPr>
        <p:spPr bwMode="auto">
          <a:xfrm>
            <a:off x="-1093625" y="2005943"/>
            <a:ext cx="152400" cy="152400"/>
          </a:xfrm>
          <a:prstGeom prst="moon">
            <a:avLst>
              <a:gd name="adj" fmla="val 70833"/>
            </a:avLst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Times New Roman" pitchFamily="18" charset="0"/>
              </a:rPr>
              <a:t>3</a:t>
            </a:r>
          </a:p>
        </p:txBody>
      </p:sp>
      <p:sp>
        <p:nvSpPr>
          <p:cNvPr id="101" name="AutoShape 446"/>
          <p:cNvSpPr>
            <a:spLocks noChangeArrowheads="1"/>
          </p:cNvSpPr>
          <p:nvPr/>
        </p:nvSpPr>
        <p:spPr bwMode="auto">
          <a:xfrm>
            <a:off x="-1233509" y="3846168"/>
            <a:ext cx="152400" cy="152400"/>
          </a:xfrm>
          <a:prstGeom prst="moon">
            <a:avLst>
              <a:gd name="adj" fmla="val 70833"/>
            </a:avLst>
          </a:pr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0" name="AutoShape 446"/>
          <p:cNvSpPr>
            <a:spLocks noChangeArrowheads="1"/>
          </p:cNvSpPr>
          <p:nvPr/>
        </p:nvSpPr>
        <p:spPr bwMode="auto">
          <a:xfrm>
            <a:off x="-1033190" y="3845497"/>
            <a:ext cx="152400" cy="152400"/>
          </a:xfrm>
          <a:prstGeom prst="moon">
            <a:avLst>
              <a:gd name="adj" fmla="val 70833"/>
            </a:avLst>
          </a:pr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7" name="AutoShape 446"/>
          <p:cNvSpPr>
            <a:spLocks noChangeArrowheads="1"/>
          </p:cNvSpPr>
          <p:nvPr/>
        </p:nvSpPr>
        <p:spPr bwMode="auto">
          <a:xfrm>
            <a:off x="-1230401" y="4042162"/>
            <a:ext cx="152400" cy="152400"/>
          </a:xfrm>
          <a:prstGeom prst="moon">
            <a:avLst>
              <a:gd name="adj" fmla="val 70833"/>
            </a:avLst>
          </a:pr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37" name="Sun 236"/>
          <p:cNvSpPr>
            <a:spLocks noChangeAspect="1"/>
          </p:cNvSpPr>
          <p:nvPr/>
        </p:nvSpPr>
        <p:spPr>
          <a:xfrm>
            <a:off x="-1602053" y="6540602"/>
            <a:ext cx="247783" cy="247783"/>
          </a:xfrm>
          <a:prstGeom prst="sun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>
                <a:latin typeface="Times New Roman" pitchFamily="18" charset="0"/>
              </a:rPr>
              <a:t>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Times New Roman" pitchFamily="18" charset="0"/>
              </a:rPr>
              <a:t>12</a:t>
            </a:r>
            <a:endParaRPr lang="en-US" sz="400" dirty="0">
              <a:latin typeface="Times New Roman" pitchFamily="18" charset="0"/>
            </a:endParaRPr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1190" y="6192565"/>
            <a:ext cx="135873" cy="91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0793" y="5956411"/>
            <a:ext cx="135872" cy="91440"/>
          </a:xfrm>
          <a:prstGeom prst="rect">
            <a:avLst/>
          </a:prstGeom>
        </p:spPr>
      </p:pic>
      <p:cxnSp>
        <p:nvCxnSpPr>
          <p:cNvPr id="212" name="Straight Arrow Connector 211"/>
          <p:cNvCxnSpPr/>
          <p:nvPr/>
        </p:nvCxnSpPr>
        <p:spPr>
          <a:xfrm flipH="1">
            <a:off x="-1090401" y="5133829"/>
            <a:ext cx="78933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-1212738" y="4966477"/>
            <a:ext cx="984943" cy="14777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Heart 217"/>
          <p:cNvSpPr>
            <a:spLocks noChangeAspect="1"/>
          </p:cNvSpPr>
          <p:nvPr/>
        </p:nvSpPr>
        <p:spPr>
          <a:xfrm>
            <a:off x="-2498701" y="6171329"/>
            <a:ext cx="137160" cy="137160"/>
          </a:xfrm>
          <a:prstGeom prst="hear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6350">
            <a:solidFill>
              <a:srgbClr val="C0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utoShape 446"/>
          <p:cNvSpPr>
            <a:spLocks noChangeArrowheads="1"/>
          </p:cNvSpPr>
          <p:nvPr/>
        </p:nvSpPr>
        <p:spPr bwMode="auto">
          <a:xfrm>
            <a:off x="-555188" y="2034641"/>
            <a:ext cx="152400" cy="152400"/>
          </a:xfrm>
          <a:prstGeom prst="moon">
            <a:avLst>
              <a:gd name="adj" fmla="val 70833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Times New Roman" pitchFamily="18" charset="0"/>
              </a:rPr>
              <a:t>3</a:t>
            </a:r>
            <a:endParaRPr lang="en-US" sz="800" dirty="0" smtClean="0">
              <a:latin typeface="Times New Roman" pitchFamily="18" charset="0"/>
            </a:endParaRPr>
          </a:p>
        </p:txBody>
      </p:sp>
      <p:sp>
        <p:nvSpPr>
          <p:cNvPr id="208" name="AutoShape 446"/>
          <p:cNvSpPr>
            <a:spLocks noChangeArrowheads="1"/>
          </p:cNvSpPr>
          <p:nvPr/>
        </p:nvSpPr>
        <p:spPr bwMode="auto">
          <a:xfrm>
            <a:off x="-377594" y="1812604"/>
            <a:ext cx="152400" cy="152400"/>
          </a:xfrm>
          <a:prstGeom prst="moon">
            <a:avLst>
              <a:gd name="adj" fmla="val 70833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latin typeface="Times New Roman" pitchFamily="18" charset="0"/>
              </a:rPr>
              <a:t>2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209" name="AutoShape 446"/>
          <p:cNvSpPr>
            <a:spLocks noChangeArrowheads="1"/>
          </p:cNvSpPr>
          <p:nvPr/>
        </p:nvSpPr>
        <p:spPr bwMode="auto">
          <a:xfrm>
            <a:off x="-566861" y="1832278"/>
            <a:ext cx="152400" cy="152400"/>
          </a:xfrm>
          <a:prstGeom prst="moon">
            <a:avLst>
              <a:gd name="adj" fmla="val 70833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latin typeface="Times New Roman" pitchFamily="18" charset="0"/>
              </a:rPr>
              <a:t>1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220" name="Octagon 219"/>
          <p:cNvSpPr/>
          <p:nvPr/>
        </p:nvSpPr>
        <p:spPr>
          <a:xfrm>
            <a:off x="-2547042" y="5863021"/>
            <a:ext cx="334918" cy="244442"/>
          </a:xfrm>
          <a:prstGeom prst="oc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22321E"/>
                </a:solidFill>
              </a:rPr>
              <a:t>EM</a:t>
            </a:r>
            <a:endParaRPr lang="en-US" sz="800" dirty="0" smtClean="0">
              <a:solidFill>
                <a:srgbClr val="22321E"/>
              </a:solidFill>
            </a:endParaRPr>
          </a:p>
        </p:txBody>
      </p:sp>
      <p:cxnSp>
        <p:nvCxnSpPr>
          <p:cNvPr id="221" name="Straight Arrow Connector 220"/>
          <p:cNvCxnSpPr/>
          <p:nvPr/>
        </p:nvCxnSpPr>
        <p:spPr>
          <a:xfrm flipH="1">
            <a:off x="-1107828" y="5260629"/>
            <a:ext cx="619111" cy="205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7" name="Picture 1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841" y="4953621"/>
            <a:ext cx="228600" cy="228600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091" y="4733032"/>
            <a:ext cx="228600" cy="228600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260" y="4507417"/>
            <a:ext cx="228600" cy="228600"/>
          </a:xfrm>
          <a:prstGeom prst="rect">
            <a:avLst/>
          </a:prstGeom>
        </p:spPr>
      </p:pic>
      <p:sp>
        <p:nvSpPr>
          <p:cNvPr id="228" name="Text Box 200"/>
          <p:cNvSpPr txBox="1">
            <a:spLocks noChangeArrowheads="1"/>
          </p:cNvSpPr>
          <p:nvPr/>
        </p:nvSpPr>
        <p:spPr bwMode="auto">
          <a:xfrm>
            <a:off x="-1796182" y="1142940"/>
            <a:ext cx="470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CI/NE</a:t>
            </a:r>
          </a:p>
        </p:txBody>
      </p:sp>
      <p:sp>
        <p:nvSpPr>
          <p:cNvPr id="229" name="Text Box 200"/>
          <p:cNvSpPr txBox="1">
            <a:spLocks noChangeArrowheads="1"/>
          </p:cNvSpPr>
          <p:nvPr/>
        </p:nvSpPr>
        <p:spPr bwMode="auto">
          <a:xfrm>
            <a:off x="-1208053" y="1142136"/>
            <a:ext cx="56618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DW/WA</a:t>
            </a:r>
          </a:p>
        </p:txBody>
      </p:sp>
      <p:sp>
        <p:nvSpPr>
          <p:cNvPr id="230" name="Text Box 200"/>
          <p:cNvSpPr txBox="1">
            <a:spLocks noChangeArrowheads="1"/>
          </p:cNvSpPr>
          <p:nvPr/>
        </p:nvSpPr>
        <p:spPr bwMode="auto">
          <a:xfrm>
            <a:off x="-579620" y="1164256"/>
            <a:ext cx="521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SO/AM</a:t>
            </a:r>
          </a:p>
        </p:txBody>
      </p:sp>
      <p:sp>
        <p:nvSpPr>
          <p:cNvPr id="231" name="Text Box 200"/>
          <p:cNvSpPr txBox="1">
            <a:spLocks noChangeArrowheads="1"/>
          </p:cNvSpPr>
          <p:nvPr/>
        </p:nvSpPr>
        <p:spPr bwMode="auto">
          <a:xfrm>
            <a:off x="-2415810" y="2181018"/>
            <a:ext cx="48282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BL/SA</a:t>
            </a:r>
          </a:p>
        </p:txBody>
      </p:sp>
      <p:sp>
        <p:nvSpPr>
          <p:cNvPr id="232" name="Text Box 200"/>
          <p:cNvSpPr txBox="1">
            <a:spLocks noChangeArrowheads="1"/>
          </p:cNvSpPr>
          <p:nvPr/>
        </p:nvSpPr>
        <p:spPr bwMode="auto">
          <a:xfrm>
            <a:off x="-1791166" y="2183297"/>
            <a:ext cx="4988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AT/DE</a:t>
            </a:r>
            <a:r>
              <a:rPr lang="en-US" sz="800" b="1" dirty="0" smtClean="0">
                <a:solidFill>
                  <a:srgbClr val="0070C0"/>
                </a:solidFill>
              </a:rPr>
              <a:t/>
            </a:r>
            <a:br>
              <a:rPr lang="en-US" sz="800" b="1" dirty="0" smtClean="0">
                <a:solidFill>
                  <a:srgbClr val="0070C0"/>
                </a:solidFill>
              </a:rPr>
            </a:br>
            <a:endParaRPr lang="en-US" sz="800" b="1" dirty="0">
              <a:solidFill>
                <a:srgbClr val="0070C0"/>
              </a:solidFill>
            </a:endParaRPr>
          </a:p>
        </p:txBody>
      </p:sp>
      <p:sp>
        <p:nvSpPr>
          <p:cNvPr id="233" name="Text Box 200"/>
          <p:cNvSpPr txBox="1">
            <a:spLocks noChangeArrowheads="1"/>
          </p:cNvSpPr>
          <p:nvPr/>
        </p:nvSpPr>
        <p:spPr bwMode="auto">
          <a:xfrm>
            <a:off x="-1137699" y="2180140"/>
            <a:ext cx="521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GN/HA</a:t>
            </a:r>
          </a:p>
        </p:txBody>
      </p:sp>
      <p:sp>
        <p:nvSpPr>
          <p:cNvPr id="234" name="Text Box 200"/>
          <p:cNvSpPr txBox="1">
            <a:spLocks noChangeArrowheads="1"/>
          </p:cNvSpPr>
          <p:nvPr/>
        </p:nvSpPr>
        <p:spPr bwMode="auto">
          <a:xfrm>
            <a:off x="-575246" y="2160785"/>
            <a:ext cx="470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RA/IL</a:t>
            </a:r>
          </a:p>
        </p:txBody>
      </p:sp>
      <p:sp>
        <p:nvSpPr>
          <p:cNvPr id="235" name="Text Box 200"/>
          <p:cNvSpPr txBox="1">
            <a:spLocks noChangeArrowheads="1"/>
          </p:cNvSpPr>
          <p:nvPr/>
        </p:nvSpPr>
        <p:spPr bwMode="auto">
          <a:xfrm>
            <a:off x="-2441366" y="3198449"/>
            <a:ext cx="470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LI/DA</a:t>
            </a:r>
          </a:p>
        </p:txBody>
      </p:sp>
      <p:sp>
        <p:nvSpPr>
          <p:cNvPr id="236" name="Text Box 200"/>
          <p:cNvSpPr txBox="1">
            <a:spLocks noChangeArrowheads="1"/>
          </p:cNvSpPr>
          <p:nvPr/>
        </p:nvSpPr>
        <p:spPr bwMode="auto">
          <a:xfrm>
            <a:off x="-1854028" y="3207552"/>
            <a:ext cx="514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NO/AN</a:t>
            </a:r>
          </a:p>
        </p:txBody>
      </p:sp>
      <p:sp>
        <p:nvSpPr>
          <p:cNvPr id="238" name="Text Box 200"/>
          <p:cNvSpPr txBox="1">
            <a:spLocks noChangeArrowheads="1"/>
          </p:cNvSpPr>
          <p:nvPr/>
        </p:nvSpPr>
        <p:spPr bwMode="auto">
          <a:xfrm>
            <a:off x="-1248644" y="3174785"/>
            <a:ext cx="4635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PI/UN</a:t>
            </a:r>
          </a:p>
        </p:txBody>
      </p:sp>
      <p:sp>
        <p:nvSpPr>
          <p:cNvPr id="239" name="Text Box 200"/>
          <p:cNvSpPr txBox="1">
            <a:spLocks noChangeArrowheads="1"/>
          </p:cNvSpPr>
          <p:nvPr/>
        </p:nvSpPr>
        <p:spPr bwMode="auto">
          <a:xfrm>
            <a:off x="-623211" y="3191114"/>
            <a:ext cx="5036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RD/TY</a:t>
            </a:r>
          </a:p>
        </p:txBody>
      </p:sp>
      <p:sp>
        <p:nvSpPr>
          <p:cNvPr id="240" name="AutoShape 185"/>
          <p:cNvSpPr>
            <a:spLocks noChangeArrowheads="1"/>
          </p:cNvSpPr>
          <p:nvPr/>
        </p:nvSpPr>
        <p:spPr bwMode="auto">
          <a:xfrm>
            <a:off x="-2268317" y="1451029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241" name="Double Brace 240"/>
          <p:cNvSpPr>
            <a:spLocks noChangeAspect="1"/>
          </p:cNvSpPr>
          <p:nvPr/>
        </p:nvSpPr>
        <p:spPr>
          <a:xfrm>
            <a:off x="-2363710" y="1587868"/>
            <a:ext cx="180150" cy="133182"/>
          </a:xfrm>
          <a:prstGeom prst="bracePair">
            <a:avLst/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latin typeface="Times New Roman" pitchFamily="18" charset="0"/>
              </a:rPr>
              <a:t>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Times New Roman" pitchFamily="18" charset="0"/>
              </a:rPr>
              <a:t>RANK</a:t>
            </a:r>
            <a:endParaRPr lang="en-US" sz="400" dirty="0">
              <a:latin typeface="Times New Roman" pitchFamily="18" charset="0"/>
            </a:endParaRPr>
          </a:p>
        </p:txBody>
      </p:sp>
      <p:sp>
        <p:nvSpPr>
          <p:cNvPr id="244" name="AutoShape 446"/>
          <p:cNvSpPr>
            <a:spLocks noChangeArrowheads="1"/>
          </p:cNvSpPr>
          <p:nvPr/>
        </p:nvSpPr>
        <p:spPr bwMode="auto">
          <a:xfrm>
            <a:off x="-2204008" y="2022989"/>
            <a:ext cx="152400" cy="152400"/>
          </a:xfrm>
          <a:prstGeom prst="moon">
            <a:avLst>
              <a:gd name="adj" fmla="val 70833"/>
            </a:avLst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4</a:t>
            </a:r>
          </a:p>
        </p:txBody>
      </p:sp>
      <p:sp>
        <p:nvSpPr>
          <p:cNvPr id="245" name="AutoShape 446"/>
          <p:cNvSpPr>
            <a:spLocks noChangeArrowheads="1"/>
          </p:cNvSpPr>
          <p:nvPr/>
        </p:nvSpPr>
        <p:spPr bwMode="auto">
          <a:xfrm>
            <a:off x="-2343543" y="2017804"/>
            <a:ext cx="152400" cy="152400"/>
          </a:xfrm>
          <a:prstGeom prst="moon">
            <a:avLst>
              <a:gd name="adj" fmla="val 70833"/>
            </a:avLst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3</a:t>
            </a:r>
          </a:p>
        </p:txBody>
      </p:sp>
      <p:sp>
        <p:nvSpPr>
          <p:cNvPr id="246" name="AutoShape 446"/>
          <p:cNvSpPr>
            <a:spLocks noChangeArrowheads="1"/>
          </p:cNvSpPr>
          <p:nvPr/>
        </p:nvSpPr>
        <p:spPr bwMode="auto">
          <a:xfrm>
            <a:off x="-2191143" y="1790941"/>
            <a:ext cx="152400" cy="152400"/>
          </a:xfrm>
          <a:prstGeom prst="moon">
            <a:avLst>
              <a:gd name="adj" fmla="val 70833"/>
            </a:avLst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2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247" name="AutoShape 446"/>
          <p:cNvSpPr>
            <a:spLocks noChangeArrowheads="1"/>
          </p:cNvSpPr>
          <p:nvPr/>
        </p:nvSpPr>
        <p:spPr bwMode="auto">
          <a:xfrm>
            <a:off x="-2360476" y="1790941"/>
            <a:ext cx="152400" cy="152400"/>
          </a:xfrm>
          <a:prstGeom prst="moon">
            <a:avLst>
              <a:gd name="adj" fmla="val 70833"/>
            </a:avLst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1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174" name="Double Brace 173"/>
          <p:cNvSpPr>
            <a:spLocks noChangeAspect="1"/>
          </p:cNvSpPr>
          <p:nvPr/>
        </p:nvSpPr>
        <p:spPr>
          <a:xfrm>
            <a:off x="-2110155" y="1577254"/>
            <a:ext cx="180150" cy="133182"/>
          </a:xfrm>
          <a:prstGeom prst="bracePair">
            <a:avLst/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175" name="Double Brace 174"/>
          <p:cNvSpPr>
            <a:spLocks noChangeAspect="1"/>
          </p:cNvSpPr>
          <p:nvPr/>
        </p:nvSpPr>
        <p:spPr>
          <a:xfrm>
            <a:off x="-1519644" y="1578350"/>
            <a:ext cx="180150" cy="133182"/>
          </a:xfrm>
          <a:prstGeom prst="bracePair">
            <a:avLst/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176" name="Double Brace 175"/>
          <p:cNvSpPr>
            <a:spLocks noChangeAspect="1"/>
          </p:cNvSpPr>
          <p:nvPr/>
        </p:nvSpPr>
        <p:spPr>
          <a:xfrm>
            <a:off x="-846581" y="1583028"/>
            <a:ext cx="180150" cy="133182"/>
          </a:xfrm>
          <a:prstGeom prst="bracePair">
            <a:avLst/>
          </a:prstGeom>
          <a:solidFill>
            <a:srgbClr val="FF99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182" name="Double Brace 181"/>
          <p:cNvSpPr>
            <a:spLocks noChangeAspect="1"/>
          </p:cNvSpPr>
          <p:nvPr/>
        </p:nvSpPr>
        <p:spPr>
          <a:xfrm>
            <a:off x="-297848" y="1590006"/>
            <a:ext cx="180150" cy="133182"/>
          </a:xfrm>
          <a:prstGeom prst="bracePair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184" name="Double Brace 183"/>
          <p:cNvSpPr>
            <a:spLocks noChangeAspect="1"/>
          </p:cNvSpPr>
          <p:nvPr/>
        </p:nvSpPr>
        <p:spPr>
          <a:xfrm>
            <a:off x="-2146717" y="2611123"/>
            <a:ext cx="180150" cy="133182"/>
          </a:xfrm>
          <a:prstGeom prst="bracePair">
            <a:avLst/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186" name="Double Brace 185"/>
          <p:cNvSpPr>
            <a:spLocks noChangeAspect="1"/>
          </p:cNvSpPr>
          <p:nvPr/>
        </p:nvSpPr>
        <p:spPr>
          <a:xfrm>
            <a:off x="-1525322" y="2602269"/>
            <a:ext cx="180150" cy="133182"/>
          </a:xfrm>
          <a:prstGeom prst="bracePair">
            <a:avLst/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199" name="Double Brace 198"/>
          <p:cNvSpPr>
            <a:spLocks noChangeAspect="1"/>
          </p:cNvSpPr>
          <p:nvPr/>
        </p:nvSpPr>
        <p:spPr>
          <a:xfrm>
            <a:off x="-820270" y="2619224"/>
            <a:ext cx="180150" cy="133182"/>
          </a:xfrm>
          <a:prstGeom prst="bracePair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200" name="Double Brace 199"/>
          <p:cNvSpPr>
            <a:spLocks noChangeAspect="1"/>
          </p:cNvSpPr>
          <p:nvPr/>
        </p:nvSpPr>
        <p:spPr>
          <a:xfrm>
            <a:off x="-359307" y="2626808"/>
            <a:ext cx="180150" cy="133182"/>
          </a:xfrm>
          <a:prstGeom prst="bracePair">
            <a:avLst/>
          </a:prstGeom>
          <a:solidFill>
            <a:srgbClr val="4F81B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201" name="Double Brace 200"/>
          <p:cNvSpPr>
            <a:spLocks noChangeAspect="1"/>
          </p:cNvSpPr>
          <p:nvPr/>
        </p:nvSpPr>
        <p:spPr>
          <a:xfrm>
            <a:off x="-2170921" y="3642282"/>
            <a:ext cx="180150" cy="133182"/>
          </a:xfrm>
          <a:prstGeom prst="bracePair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202" name="Double Brace 201"/>
          <p:cNvSpPr>
            <a:spLocks noChangeAspect="1"/>
          </p:cNvSpPr>
          <p:nvPr/>
        </p:nvSpPr>
        <p:spPr>
          <a:xfrm>
            <a:off x="-1552584" y="3641586"/>
            <a:ext cx="180150" cy="133182"/>
          </a:xfrm>
          <a:prstGeom prst="bracePair">
            <a:avLst/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203" name="Double Brace 202"/>
          <p:cNvSpPr>
            <a:spLocks noChangeAspect="1"/>
          </p:cNvSpPr>
          <p:nvPr/>
        </p:nvSpPr>
        <p:spPr>
          <a:xfrm>
            <a:off x="-993550" y="3639526"/>
            <a:ext cx="180150" cy="133182"/>
          </a:xfrm>
          <a:prstGeom prst="bracePair">
            <a:avLst/>
          </a:prstGeom>
          <a:solidFill>
            <a:srgbClr val="9900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204" name="Double Brace 203"/>
          <p:cNvSpPr>
            <a:spLocks noChangeAspect="1"/>
          </p:cNvSpPr>
          <p:nvPr/>
        </p:nvSpPr>
        <p:spPr>
          <a:xfrm>
            <a:off x="-384121" y="3636483"/>
            <a:ext cx="180150" cy="133182"/>
          </a:xfrm>
          <a:prstGeom prst="bracePair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-2406450" y="6143281"/>
            <a:ext cx="511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Ward</a:t>
            </a:r>
            <a:endParaRPr lang="en-US" sz="900" dirty="0"/>
          </a:p>
        </p:txBody>
      </p:sp>
      <p:sp>
        <p:nvSpPr>
          <p:cNvPr id="158" name="TextBox 157"/>
          <p:cNvSpPr txBox="1"/>
          <p:nvPr/>
        </p:nvSpPr>
        <p:spPr>
          <a:xfrm>
            <a:off x="-2219217" y="5867771"/>
            <a:ext cx="645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976 Area</a:t>
            </a:r>
            <a:endParaRPr lang="en-US" sz="900" dirty="0"/>
          </a:p>
        </p:txBody>
      </p:sp>
      <p:sp>
        <p:nvSpPr>
          <p:cNvPr id="159" name="TextBox 158"/>
          <p:cNvSpPr txBox="1"/>
          <p:nvPr/>
        </p:nvSpPr>
        <p:spPr>
          <a:xfrm>
            <a:off x="-2284632" y="4495030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Sup US</a:t>
            </a:r>
            <a:endParaRPr lang="en-US" sz="900" dirty="0"/>
          </a:p>
        </p:txBody>
      </p:sp>
      <p:sp>
        <p:nvSpPr>
          <p:cNvPr id="160" name="TextBox 159"/>
          <p:cNvSpPr txBox="1"/>
          <p:nvPr/>
        </p:nvSpPr>
        <p:spPr>
          <a:xfrm>
            <a:off x="-2298841" y="4725398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Ex US</a:t>
            </a:r>
            <a:endParaRPr lang="en-US" sz="900" dirty="0"/>
          </a:p>
        </p:txBody>
      </p:sp>
      <p:sp>
        <p:nvSpPr>
          <p:cNvPr id="161" name="TextBox 160"/>
          <p:cNvSpPr txBox="1"/>
          <p:nvPr/>
        </p:nvSpPr>
        <p:spPr>
          <a:xfrm>
            <a:off x="-2305271" y="4947290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Fine US</a:t>
            </a:r>
            <a:endParaRPr lang="en-US" sz="900" dirty="0"/>
          </a:p>
        </p:txBody>
      </p:sp>
      <p:sp>
        <p:nvSpPr>
          <p:cNvPr id="162" name="TextBox 161"/>
          <p:cNvSpPr txBox="1"/>
          <p:nvPr/>
        </p:nvSpPr>
        <p:spPr>
          <a:xfrm>
            <a:off x="-2302057" y="5170840"/>
            <a:ext cx="1173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Unusual Sighting</a:t>
            </a:r>
            <a:endParaRPr lang="en-US" sz="900" dirty="0"/>
          </a:p>
        </p:txBody>
      </p:sp>
      <p:sp>
        <p:nvSpPr>
          <p:cNvPr id="163" name="TextBox 162"/>
          <p:cNvSpPr txBox="1"/>
          <p:nvPr/>
        </p:nvSpPr>
        <p:spPr>
          <a:xfrm>
            <a:off x="-2315572" y="5381787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Portal</a:t>
            </a:r>
            <a:endParaRPr lang="en-US" sz="900" dirty="0"/>
          </a:p>
        </p:txBody>
      </p:sp>
      <p:sp>
        <p:nvSpPr>
          <p:cNvPr id="164" name="TextBox 163"/>
          <p:cNvSpPr txBox="1"/>
          <p:nvPr/>
        </p:nvSpPr>
        <p:spPr>
          <a:xfrm>
            <a:off x="-2302286" y="5577363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Cleared US</a:t>
            </a:r>
            <a:endParaRPr lang="en-US" sz="900" dirty="0"/>
          </a:p>
        </p:txBody>
      </p:sp>
      <p:sp>
        <p:nvSpPr>
          <p:cNvPr id="166" name="TextBox 165"/>
          <p:cNvSpPr txBox="1"/>
          <p:nvPr/>
        </p:nvSpPr>
        <p:spPr>
          <a:xfrm>
            <a:off x="-1262706" y="5862205"/>
            <a:ext cx="768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Recon</a:t>
            </a:r>
            <a:endParaRPr lang="en-US" sz="900" dirty="0"/>
          </a:p>
        </p:txBody>
      </p:sp>
      <p:sp>
        <p:nvSpPr>
          <p:cNvPr id="168" name="TextBox 167"/>
          <p:cNvSpPr txBox="1"/>
          <p:nvPr/>
        </p:nvSpPr>
        <p:spPr>
          <a:xfrm>
            <a:off x="-1248658" y="6115715"/>
            <a:ext cx="118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Recon Standing Order</a:t>
            </a:r>
            <a:endParaRPr lang="en-US" sz="900" dirty="0"/>
          </a:p>
        </p:txBody>
      </p:sp>
      <p:sp>
        <p:nvSpPr>
          <p:cNvPr id="169" name="TextBox 168"/>
          <p:cNvSpPr txBox="1"/>
          <p:nvPr/>
        </p:nvSpPr>
        <p:spPr>
          <a:xfrm>
            <a:off x="-1278861" y="5672425"/>
            <a:ext cx="1173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Teleport Destination</a:t>
            </a:r>
            <a:endParaRPr lang="en-US" sz="900" dirty="0"/>
          </a:p>
        </p:txBody>
      </p:sp>
      <p:sp>
        <p:nvSpPr>
          <p:cNvPr id="170" name="TextBox 169"/>
          <p:cNvSpPr txBox="1"/>
          <p:nvPr/>
        </p:nvSpPr>
        <p:spPr>
          <a:xfrm>
            <a:off x="-1265215" y="5433916"/>
            <a:ext cx="1173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Group Destination</a:t>
            </a:r>
            <a:endParaRPr lang="en-US" sz="900" dirty="0"/>
          </a:p>
        </p:txBody>
      </p:sp>
      <p:sp>
        <p:nvSpPr>
          <p:cNvPr id="171" name="TextBox 170"/>
          <p:cNvSpPr txBox="1"/>
          <p:nvPr/>
        </p:nvSpPr>
        <p:spPr>
          <a:xfrm>
            <a:off x="-1489257" y="4559172"/>
            <a:ext cx="154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Movement Arrows for Groups and characters. </a:t>
            </a:r>
          </a:p>
        </p:txBody>
      </p:sp>
    </p:spTree>
    <p:extLst>
      <p:ext uri="{BB962C8B-B14F-4D97-AF65-F5344CB8AC3E}">
        <p14:creationId xmlns:p14="http://schemas.microsoft.com/office/powerpoint/2010/main" val="24020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164279</TotalTime>
  <Words>428</Words>
  <Application>Microsoft Office PowerPoint</Application>
  <PresentationFormat>On-screen Show (4:3)</PresentationFormat>
  <Paragraphs>270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RMcDowell</dc:creator>
  <cp:lastModifiedBy>Davenport, Dave (PPS CSS DM for AL, GA &amp; SC)</cp:lastModifiedBy>
  <cp:revision>905</cp:revision>
  <dcterms:created xsi:type="dcterms:W3CDTF">2013-11-26T22:55:20Z</dcterms:created>
  <dcterms:modified xsi:type="dcterms:W3CDTF">2016-04-18T13:30:23Z</dcterms:modified>
</cp:coreProperties>
</file>