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7" r:id="rId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FF00"/>
    <a:srgbClr val="FF3399"/>
    <a:srgbClr val="9900CC"/>
    <a:srgbClr val="623C12"/>
    <a:srgbClr val="6600FF"/>
    <a:srgbClr val="4F81BD"/>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972" autoAdjust="0"/>
    <p:restoredTop sz="94656" autoAdjust="0"/>
  </p:normalViewPr>
  <p:slideViewPr>
    <p:cSldViewPr>
      <p:cViewPr varScale="1">
        <p:scale>
          <a:sx n="136" d="100"/>
          <a:sy n="136" d="100"/>
        </p:scale>
        <p:origin x="-290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FFF2411-D755-42D8-A95B-D5BA70FFE8C7}" type="datetimeFigureOut">
              <a:rPr lang="en-US"/>
              <a:pPr>
                <a:defRPr/>
              </a:pPr>
              <a:t>4/2/2016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C60BD96-0600-4D38-813B-22ACDE0B08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Send emmies to the city in hopes that the RD will accept my proposal to allow me to have the city.  Scout with the 1DW.  Moved the 2DW to the US to get the Axe of Farin.</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02B3BE-AE64-476B-AA99-56916F33A9D3}"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2BBB41-27D7-4D14-ABC9-C1F0D2ADCEC8}" type="datetimeFigureOut">
              <a:rPr lang="en-US"/>
              <a:pPr>
                <a:defRPr/>
              </a:pPr>
              <a:t>4/2/2016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D1A9D3-9DAD-4511-A980-072BC4BBCD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318CA5-43E9-4C58-8140-A7C42455E26F}" type="datetimeFigureOut">
              <a:rPr lang="en-US"/>
              <a:pPr>
                <a:defRPr/>
              </a:pPr>
              <a:t>4/2/2016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E2D678-2E80-460D-900E-CC82ED3835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89B2C-38DD-4835-A54C-696A75D521E7}" type="datetimeFigureOut">
              <a:rPr lang="en-US"/>
              <a:pPr>
                <a:defRPr/>
              </a:pPr>
              <a:t>4/2/2016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02B550-1EAF-4D3E-A259-F87EBF20CC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D472D-75D9-408C-87C6-392DD3504027}" type="datetimeFigureOut">
              <a:rPr lang="en-US"/>
              <a:pPr>
                <a:defRPr/>
              </a:pPr>
              <a:t>4/2/2016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FFCB6-8CA8-44C3-B662-3F3C5A7343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1E5B81-F203-4AC4-A64B-772AB13A45D1}" type="datetimeFigureOut">
              <a:rPr lang="en-US"/>
              <a:pPr>
                <a:defRPr/>
              </a:pPr>
              <a:t>4/2/2016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1B44C9-24A7-423E-A2E1-5147FC5A8A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4BE521-A3B8-482A-956A-0B1FCBD17454}" type="datetimeFigureOut">
              <a:rPr lang="en-US"/>
              <a:pPr>
                <a:defRPr/>
              </a:pPr>
              <a:t>4/2/2016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EEF409-0F01-4DB6-8735-C51E98D8F8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051BB2-0DDD-430F-B770-A9BE17ABE23C}" type="datetimeFigureOut">
              <a:rPr lang="en-US"/>
              <a:pPr>
                <a:defRPr/>
              </a:pPr>
              <a:t>4/2/2016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CD348D-186C-48E0-8831-FDD2FE60BE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DBA7CB-FE32-4525-A2EB-22883A39423D}" type="datetimeFigureOut">
              <a:rPr lang="en-US"/>
              <a:pPr>
                <a:defRPr/>
              </a:pPr>
              <a:t>4/2/2016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E234BD-B5AC-4C88-BCCE-0CEAD5C8B9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49BB45-D50E-4AF6-951E-70A9355BB87F}" type="datetimeFigureOut">
              <a:rPr lang="en-US"/>
              <a:pPr>
                <a:defRPr/>
              </a:pPr>
              <a:t>4/2/2016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A3ABE2-AE23-4203-A85E-C2BCCF7F4F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FAB7A9-B0AF-41DD-B938-C06FD4ED6581}" type="datetimeFigureOut">
              <a:rPr lang="en-US"/>
              <a:pPr>
                <a:defRPr/>
              </a:pPr>
              <a:t>4/2/2016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E37554-ECB5-4EFE-AB41-D844B3BBD6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C24AA0-6DD8-4BA5-BFAA-65CB8522C7E3}" type="datetimeFigureOut">
              <a:rPr lang="en-US"/>
              <a:pPr>
                <a:defRPr/>
              </a:pPr>
              <a:t>4/2/2016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8F471D-A5CC-4F7D-898A-DE71E4AF20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79277EB-2203-467D-B3DA-32B58BA90688}" type="datetimeFigureOut">
              <a:rPr lang="en-US"/>
              <a:pPr>
                <a:defRPr/>
              </a:pPr>
              <a:t>4/2/2016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12B1321-F971-45EB-BE58-637A5C1674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49"/>
          <p:cNvPicPr>
            <a:picLocks noChangeAspect="1"/>
          </p:cNvPicPr>
          <p:nvPr/>
        </p:nvPicPr>
        <p:blipFill>
          <a:blip r:embed="rId3"/>
          <a:srcRect/>
          <a:stretch>
            <a:fillRect/>
          </a:stretch>
        </p:blipFill>
        <p:spPr bwMode="auto">
          <a:xfrm>
            <a:off x="4763" y="-4763"/>
            <a:ext cx="9134475" cy="6867526"/>
          </a:xfrm>
          <a:prstGeom prst="rect">
            <a:avLst/>
          </a:prstGeom>
          <a:noFill/>
          <a:ln w="9525">
            <a:noFill/>
            <a:miter lim="800000"/>
            <a:headEnd/>
            <a:tailEnd/>
          </a:ln>
        </p:spPr>
      </p:pic>
      <p:sp>
        <p:nvSpPr>
          <p:cNvPr id="14338" name="AutoShape 185"/>
          <p:cNvSpPr>
            <a:spLocks noChangeArrowheads="1"/>
          </p:cNvSpPr>
          <p:nvPr/>
        </p:nvSpPr>
        <p:spPr bwMode="auto">
          <a:xfrm>
            <a:off x="-1690688" y="3506788"/>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CCFF"/>
          </a:solidFill>
          <a:ln w="6350">
            <a:solidFill>
              <a:schemeClr val="tx1"/>
            </a:solidFill>
            <a:miter lim="800000"/>
            <a:headEnd/>
            <a:tailEnd/>
          </a:ln>
        </p:spPr>
        <p:txBody>
          <a:bodyPr wrap="none" anchor="ctr"/>
          <a:lstStyle/>
          <a:p>
            <a:endParaRPr lang="en-US"/>
          </a:p>
        </p:txBody>
      </p:sp>
      <p:sp>
        <p:nvSpPr>
          <p:cNvPr id="14339" name="Text Box 200"/>
          <p:cNvSpPr txBox="1">
            <a:spLocks noChangeArrowheads="1"/>
          </p:cNvSpPr>
          <p:nvPr/>
        </p:nvSpPr>
        <p:spPr bwMode="auto">
          <a:xfrm>
            <a:off x="-2413000" y="1128713"/>
            <a:ext cx="500062" cy="214312"/>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EL/DU</a:t>
            </a:r>
          </a:p>
        </p:txBody>
      </p:sp>
      <p:sp>
        <p:nvSpPr>
          <p:cNvPr id="14340" name="AutoShape 446"/>
          <p:cNvSpPr>
            <a:spLocks noChangeArrowheads="1"/>
          </p:cNvSpPr>
          <p:nvPr/>
        </p:nvSpPr>
        <p:spPr bwMode="auto">
          <a:xfrm>
            <a:off x="-1779588" y="4076700"/>
            <a:ext cx="152400" cy="152400"/>
          </a:xfrm>
          <a:prstGeom prst="moon">
            <a:avLst>
              <a:gd name="adj" fmla="val 70833"/>
            </a:avLst>
          </a:prstGeom>
          <a:solidFill>
            <a:srgbClr val="33CCFF"/>
          </a:solidFill>
          <a:ln w="6350">
            <a:solidFill>
              <a:schemeClr val="tx1"/>
            </a:solidFill>
            <a:miter lim="800000"/>
            <a:headEnd/>
            <a:tailEnd/>
          </a:ln>
        </p:spPr>
        <p:txBody>
          <a:bodyPr wrap="none" anchor="ctr"/>
          <a:lstStyle/>
          <a:p>
            <a:pPr algn="ctr" eaLnBrk="0" hangingPunct="0"/>
            <a:r>
              <a:rPr lang="en-US" sz="900">
                <a:latin typeface="Times New Roman" pitchFamily="18" charset="0"/>
              </a:rPr>
              <a:t>3</a:t>
            </a:r>
          </a:p>
        </p:txBody>
      </p:sp>
      <p:sp>
        <p:nvSpPr>
          <p:cNvPr id="14341" name="AutoShape 446"/>
          <p:cNvSpPr>
            <a:spLocks noChangeArrowheads="1"/>
          </p:cNvSpPr>
          <p:nvPr/>
        </p:nvSpPr>
        <p:spPr bwMode="auto">
          <a:xfrm>
            <a:off x="-1627188" y="4078288"/>
            <a:ext cx="152400" cy="152400"/>
          </a:xfrm>
          <a:prstGeom prst="moon">
            <a:avLst>
              <a:gd name="adj" fmla="val 70833"/>
            </a:avLst>
          </a:prstGeom>
          <a:solidFill>
            <a:srgbClr val="33CCFF"/>
          </a:solidFill>
          <a:ln w="6350">
            <a:solidFill>
              <a:schemeClr val="tx1"/>
            </a:solidFill>
            <a:miter lim="800000"/>
            <a:headEnd/>
            <a:tailEnd/>
          </a:ln>
        </p:spPr>
        <p:txBody>
          <a:bodyPr wrap="none" anchor="ctr"/>
          <a:lstStyle/>
          <a:p>
            <a:pPr algn="ctr" eaLnBrk="0" hangingPunct="0"/>
            <a:r>
              <a:rPr lang="en-US" sz="900">
                <a:latin typeface="Times New Roman" pitchFamily="18" charset="0"/>
              </a:rPr>
              <a:t>4</a:t>
            </a:r>
          </a:p>
        </p:txBody>
      </p:sp>
      <p:sp>
        <p:nvSpPr>
          <p:cNvPr id="14342" name="Double Brace 7"/>
          <p:cNvSpPr>
            <a:spLocks noChangeAspect="1"/>
          </p:cNvSpPr>
          <p:nvPr/>
        </p:nvSpPr>
        <p:spPr bwMode="auto">
          <a:xfrm>
            <a:off x="-1778000" y="3635375"/>
            <a:ext cx="179387" cy="133350"/>
          </a:xfrm>
          <a:prstGeom prst="bracePair">
            <a:avLst>
              <a:gd name="adj" fmla="val 8333"/>
            </a:avLst>
          </a:prstGeom>
          <a:solidFill>
            <a:srgbClr val="33CCFF"/>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343" name="AutoShape 446"/>
          <p:cNvSpPr>
            <a:spLocks noChangeArrowheads="1"/>
          </p:cNvSpPr>
          <p:nvPr/>
        </p:nvSpPr>
        <p:spPr bwMode="auto">
          <a:xfrm>
            <a:off x="-1627188" y="3849688"/>
            <a:ext cx="152400" cy="152400"/>
          </a:xfrm>
          <a:prstGeom prst="moon">
            <a:avLst>
              <a:gd name="adj" fmla="val 70833"/>
            </a:avLst>
          </a:prstGeom>
          <a:solidFill>
            <a:srgbClr val="33CCFF"/>
          </a:solidFill>
          <a:ln w="6350">
            <a:solidFill>
              <a:schemeClr val="tx1"/>
            </a:solidFill>
            <a:miter lim="800000"/>
            <a:headEnd/>
            <a:tailEnd/>
          </a:ln>
        </p:spPr>
        <p:txBody>
          <a:bodyPr wrap="none" anchor="ctr"/>
          <a:lstStyle/>
          <a:p>
            <a:pPr algn="ctr" eaLnBrk="0" hangingPunct="0"/>
            <a:r>
              <a:rPr lang="en-US" sz="900">
                <a:latin typeface="Times New Roman" pitchFamily="18" charset="0"/>
              </a:rPr>
              <a:t>2</a:t>
            </a:r>
          </a:p>
        </p:txBody>
      </p:sp>
      <p:sp>
        <p:nvSpPr>
          <p:cNvPr id="14344" name="AutoShape 446"/>
          <p:cNvSpPr>
            <a:spLocks noChangeArrowheads="1"/>
          </p:cNvSpPr>
          <p:nvPr/>
        </p:nvSpPr>
        <p:spPr bwMode="auto">
          <a:xfrm>
            <a:off x="-1797050" y="3849688"/>
            <a:ext cx="152400" cy="152400"/>
          </a:xfrm>
          <a:prstGeom prst="moon">
            <a:avLst>
              <a:gd name="adj" fmla="val 70833"/>
            </a:avLst>
          </a:prstGeom>
          <a:solidFill>
            <a:srgbClr val="33CCFF"/>
          </a:solidFill>
          <a:ln w="6350">
            <a:solidFill>
              <a:schemeClr val="tx1"/>
            </a:solidFill>
            <a:miter lim="800000"/>
            <a:headEnd/>
            <a:tailEnd/>
          </a:ln>
        </p:spPr>
        <p:txBody>
          <a:bodyPr wrap="none" anchor="ctr"/>
          <a:lstStyle/>
          <a:p>
            <a:pPr algn="ctr" eaLnBrk="0" hangingPunct="0"/>
            <a:r>
              <a:rPr lang="en-US" sz="900">
                <a:latin typeface="Times New Roman" pitchFamily="18" charset="0"/>
              </a:rPr>
              <a:t>1</a:t>
            </a:r>
          </a:p>
        </p:txBody>
      </p:sp>
      <p:sp>
        <p:nvSpPr>
          <p:cNvPr id="14345" name="AutoShape 185"/>
          <p:cNvSpPr>
            <a:spLocks noChangeArrowheads="1"/>
          </p:cNvSpPr>
          <p:nvPr/>
        </p:nvSpPr>
        <p:spPr bwMode="auto">
          <a:xfrm>
            <a:off x="-2259013" y="2462213"/>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w="3175">
            <a:solidFill>
              <a:schemeClr val="bg1"/>
            </a:solidFill>
            <a:miter lim="800000"/>
            <a:headEnd/>
            <a:tailEnd/>
          </a:ln>
        </p:spPr>
        <p:txBody>
          <a:bodyPr wrap="none" anchor="ctr"/>
          <a:lstStyle/>
          <a:p>
            <a:endParaRPr lang="en-US"/>
          </a:p>
        </p:txBody>
      </p:sp>
      <p:sp>
        <p:nvSpPr>
          <p:cNvPr id="14346" name="AutoShape 446"/>
          <p:cNvSpPr>
            <a:spLocks noChangeArrowheads="1"/>
          </p:cNvSpPr>
          <p:nvPr/>
        </p:nvSpPr>
        <p:spPr bwMode="auto">
          <a:xfrm>
            <a:off x="-2357438" y="3062288"/>
            <a:ext cx="152400" cy="152400"/>
          </a:xfrm>
          <a:prstGeom prst="moon">
            <a:avLst>
              <a:gd name="adj" fmla="val 70833"/>
            </a:avLst>
          </a:prstGeom>
          <a:solidFill>
            <a:schemeClr val="tx1"/>
          </a:solidFill>
          <a:ln w="3175">
            <a:solidFill>
              <a:schemeClr val="bg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47" name="AutoShape 446"/>
          <p:cNvSpPr>
            <a:spLocks noChangeArrowheads="1"/>
          </p:cNvSpPr>
          <p:nvPr/>
        </p:nvSpPr>
        <p:spPr bwMode="auto">
          <a:xfrm>
            <a:off x="-2205038" y="3063875"/>
            <a:ext cx="152400" cy="152400"/>
          </a:xfrm>
          <a:prstGeom prst="moon">
            <a:avLst>
              <a:gd name="adj" fmla="val 70833"/>
            </a:avLst>
          </a:prstGeom>
          <a:solidFill>
            <a:schemeClr val="tx1"/>
          </a:solidFill>
          <a:ln w="3175">
            <a:solidFill>
              <a:schemeClr val="bg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48" name="Double Brace 14"/>
          <p:cNvSpPr>
            <a:spLocks noChangeAspect="1"/>
          </p:cNvSpPr>
          <p:nvPr/>
        </p:nvSpPr>
        <p:spPr bwMode="auto">
          <a:xfrm>
            <a:off x="-2373313" y="2625725"/>
            <a:ext cx="179388" cy="133350"/>
          </a:xfrm>
          <a:prstGeom prst="bracePair">
            <a:avLst>
              <a:gd name="adj" fmla="val 8333"/>
            </a:avLst>
          </a:prstGeom>
          <a:solidFill>
            <a:schemeClr val="tx1"/>
          </a:solidFill>
          <a:ln w="3175">
            <a:solidFill>
              <a:schemeClr val="bg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49" name="AutoShape 446"/>
          <p:cNvSpPr>
            <a:spLocks noChangeArrowheads="1"/>
          </p:cNvSpPr>
          <p:nvPr/>
        </p:nvSpPr>
        <p:spPr bwMode="auto">
          <a:xfrm>
            <a:off x="-2205038" y="2835275"/>
            <a:ext cx="152400" cy="152400"/>
          </a:xfrm>
          <a:prstGeom prst="moon">
            <a:avLst>
              <a:gd name="adj" fmla="val 70833"/>
            </a:avLst>
          </a:prstGeom>
          <a:solidFill>
            <a:schemeClr val="tx1"/>
          </a:solidFill>
          <a:ln w="3175">
            <a:solidFill>
              <a:schemeClr val="bg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50" name="AutoShape 446"/>
          <p:cNvSpPr>
            <a:spLocks noChangeArrowheads="1"/>
          </p:cNvSpPr>
          <p:nvPr/>
        </p:nvSpPr>
        <p:spPr bwMode="auto">
          <a:xfrm>
            <a:off x="-2374900" y="2835275"/>
            <a:ext cx="152400" cy="152400"/>
          </a:xfrm>
          <a:prstGeom prst="moon">
            <a:avLst>
              <a:gd name="adj" fmla="val 70833"/>
            </a:avLst>
          </a:prstGeom>
          <a:solidFill>
            <a:schemeClr val="tx1"/>
          </a:solidFill>
          <a:ln w="3175">
            <a:solidFill>
              <a:schemeClr val="bg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8" name="AutoShape 185"/>
          <p:cNvSpPr>
            <a:spLocks noChangeArrowheads="1"/>
          </p:cNvSpPr>
          <p:nvPr/>
        </p:nvSpPr>
        <p:spPr bwMode="auto">
          <a:xfrm>
            <a:off x="-2286000" y="3506788"/>
            <a:ext cx="1524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6">
              <a:lumMod val="50000"/>
            </a:schemeClr>
          </a:solidFill>
          <a:ln w="6350">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700">
              <a:solidFill>
                <a:schemeClr val="bg1"/>
              </a:solidFill>
            </a:endParaRPr>
          </a:p>
        </p:txBody>
      </p:sp>
      <p:sp>
        <p:nvSpPr>
          <p:cNvPr id="20" name="AutoShape 446"/>
          <p:cNvSpPr>
            <a:spLocks noChangeArrowheads="1"/>
          </p:cNvSpPr>
          <p:nvPr/>
        </p:nvSpPr>
        <p:spPr bwMode="auto">
          <a:xfrm>
            <a:off x="-2373313" y="4078288"/>
            <a:ext cx="152400" cy="152400"/>
          </a:xfrm>
          <a:prstGeom prst="moon">
            <a:avLst>
              <a:gd name="adj" fmla="val 70833"/>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900" dirty="0">
                <a:solidFill>
                  <a:schemeClr val="bg1"/>
                </a:solidFill>
                <a:latin typeface="Times New Roman" pitchFamily="18" charset="0"/>
                <a:cs typeface="+mn-cs"/>
              </a:rPr>
              <a:t>3</a:t>
            </a:r>
          </a:p>
        </p:txBody>
      </p:sp>
      <p:sp>
        <p:nvSpPr>
          <p:cNvPr id="21" name="AutoShape 446"/>
          <p:cNvSpPr>
            <a:spLocks noChangeArrowheads="1"/>
          </p:cNvSpPr>
          <p:nvPr/>
        </p:nvSpPr>
        <p:spPr bwMode="auto">
          <a:xfrm>
            <a:off x="-2197100" y="4079875"/>
            <a:ext cx="152400" cy="152400"/>
          </a:xfrm>
          <a:prstGeom prst="moon">
            <a:avLst>
              <a:gd name="adj" fmla="val 70833"/>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900" dirty="0">
                <a:solidFill>
                  <a:schemeClr val="bg1"/>
                </a:solidFill>
                <a:latin typeface="Times New Roman" pitchFamily="18" charset="0"/>
                <a:cs typeface="+mn-cs"/>
              </a:rPr>
              <a:t>4</a:t>
            </a:r>
          </a:p>
        </p:txBody>
      </p:sp>
      <p:sp>
        <p:nvSpPr>
          <p:cNvPr id="22" name="Double Brace 21"/>
          <p:cNvSpPr>
            <a:spLocks noChangeAspect="1"/>
          </p:cNvSpPr>
          <p:nvPr/>
        </p:nvSpPr>
        <p:spPr>
          <a:xfrm>
            <a:off x="-2428875" y="3643313"/>
            <a:ext cx="179387" cy="133350"/>
          </a:xfrm>
          <a:prstGeom prst="bracePair">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500" dirty="0">
                <a:solidFill>
                  <a:schemeClr val="bg1"/>
                </a:solidFill>
                <a:latin typeface="Times New Roman" pitchFamily="18" charset="0"/>
                <a:cs typeface="+mn-cs"/>
              </a:rPr>
              <a:t>EM</a:t>
            </a:r>
          </a:p>
          <a:p>
            <a:pPr algn="ctr" eaLnBrk="0" hangingPunct="0">
              <a:defRPr/>
            </a:pPr>
            <a:r>
              <a:rPr lang="en-US" sz="400" dirty="0">
                <a:solidFill>
                  <a:schemeClr val="bg1"/>
                </a:solidFill>
                <a:latin typeface="Times New Roman" pitchFamily="18" charset="0"/>
                <a:cs typeface="+mn-cs"/>
              </a:rPr>
              <a:t>RANK</a:t>
            </a:r>
            <a:endParaRPr lang="en-US" sz="400" dirty="0">
              <a:solidFill>
                <a:schemeClr val="bg1"/>
              </a:solidFill>
              <a:latin typeface="Times New Roman" pitchFamily="18" charset="0"/>
              <a:cs typeface="+mn-cs"/>
            </a:endParaRPr>
          </a:p>
        </p:txBody>
      </p:sp>
      <p:sp>
        <p:nvSpPr>
          <p:cNvPr id="23" name="AutoShape 446"/>
          <p:cNvSpPr>
            <a:spLocks noChangeArrowheads="1"/>
          </p:cNvSpPr>
          <p:nvPr/>
        </p:nvSpPr>
        <p:spPr bwMode="auto">
          <a:xfrm>
            <a:off x="-2187575" y="3851275"/>
            <a:ext cx="152400" cy="152400"/>
          </a:xfrm>
          <a:prstGeom prst="moon">
            <a:avLst>
              <a:gd name="adj" fmla="val 70833"/>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900" dirty="0">
                <a:solidFill>
                  <a:schemeClr val="bg1"/>
                </a:solidFill>
                <a:latin typeface="Times New Roman" pitchFamily="18" charset="0"/>
                <a:cs typeface="+mn-cs"/>
              </a:rPr>
              <a:t>2</a:t>
            </a:r>
            <a:endParaRPr lang="en-US" sz="900" dirty="0">
              <a:solidFill>
                <a:schemeClr val="bg1"/>
              </a:solidFill>
              <a:latin typeface="Times New Roman" pitchFamily="18" charset="0"/>
              <a:cs typeface="+mn-cs"/>
            </a:endParaRPr>
          </a:p>
        </p:txBody>
      </p:sp>
      <p:sp>
        <p:nvSpPr>
          <p:cNvPr id="24" name="AutoShape 446"/>
          <p:cNvSpPr>
            <a:spLocks noChangeArrowheads="1"/>
          </p:cNvSpPr>
          <p:nvPr/>
        </p:nvSpPr>
        <p:spPr bwMode="auto">
          <a:xfrm>
            <a:off x="-2390775" y="3851275"/>
            <a:ext cx="152400" cy="152400"/>
          </a:xfrm>
          <a:prstGeom prst="moon">
            <a:avLst>
              <a:gd name="adj" fmla="val 70833"/>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900" dirty="0">
                <a:solidFill>
                  <a:schemeClr val="bg1"/>
                </a:solidFill>
                <a:latin typeface="Times New Roman" pitchFamily="18" charset="0"/>
                <a:cs typeface="+mn-cs"/>
              </a:rPr>
              <a:t>1</a:t>
            </a:r>
            <a:endParaRPr lang="en-US" sz="900" dirty="0">
              <a:solidFill>
                <a:schemeClr val="bg1"/>
              </a:solidFill>
              <a:latin typeface="Times New Roman" pitchFamily="18" charset="0"/>
              <a:cs typeface="+mn-cs"/>
            </a:endParaRPr>
          </a:p>
        </p:txBody>
      </p:sp>
      <p:sp>
        <p:nvSpPr>
          <p:cNvPr id="14357" name="AutoShape 185"/>
          <p:cNvSpPr>
            <a:spLocks noChangeArrowheads="1"/>
          </p:cNvSpPr>
          <p:nvPr/>
        </p:nvSpPr>
        <p:spPr bwMode="auto">
          <a:xfrm>
            <a:off x="-1670050" y="2476500"/>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3399"/>
          </a:solidFill>
          <a:ln w="6350">
            <a:solidFill>
              <a:schemeClr val="tx1"/>
            </a:solidFill>
            <a:miter lim="800000"/>
            <a:headEnd/>
            <a:tailEnd/>
          </a:ln>
        </p:spPr>
        <p:txBody>
          <a:bodyPr wrap="none" anchor="ctr"/>
          <a:lstStyle/>
          <a:p>
            <a:endParaRPr lang="en-US"/>
          </a:p>
        </p:txBody>
      </p:sp>
      <p:sp>
        <p:nvSpPr>
          <p:cNvPr id="14358" name="AutoShape 446"/>
          <p:cNvSpPr>
            <a:spLocks noChangeArrowheads="1"/>
          </p:cNvSpPr>
          <p:nvPr/>
        </p:nvSpPr>
        <p:spPr bwMode="auto">
          <a:xfrm>
            <a:off x="-1757363" y="3046413"/>
            <a:ext cx="152400" cy="152400"/>
          </a:xfrm>
          <a:prstGeom prst="moon">
            <a:avLst>
              <a:gd name="adj" fmla="val 70833"/>
            </a:avLst>
          </a:prstGeom>
          <a:solidFill>
            <a:srgbClr val="FF3399"/>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59" name="AutoShape 446"/>
          <p:cNvSpPr>
            <a:spLocks noChangeArrowheads="1"/>
          </p:cNvSpPr>
          <p:nvPr/>
        </p:nvSpPr>
        <p:spPr bwMode="auto">
          <a:xfrm>
            <a:off x="-1579563" y="3032125"/>
            <a:ext cx="152400" cy="152400"/>
          </a:xfrm>
          <a:prstGeom prst="moon">
            <a:avLst>
              <a:gd name="adj" fmla="val 70833"/>
            </a:avLst>
          </a:prstGeom>
          <a:solidFill>
            <a:srgbClr val="FF3399"/>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60" name="Double Brace 28"/>
          <p:cNvSpPr>
            <a:spLocks noChangeAspect="1"/>
          </p:cNvSpPr>
          <p:nvPr/>
        </p:nvSpPr>
        <p:spPr bwMode="auto">
          <a:xfrm>
            <a:off x="-1787525" y="2605088"/>
            <a:ext cx="179387" cy="133350"/>
          </a:xfrm>
          <a:prstGeom prst="bracePair">
            <a:avLst>
              <a:gd name="adj" fmla="val 8333"/>
            </a:avLst>
          </a:prstGeom>
          <a:solidFill>
            <a:srgbClr val="FF3399"/>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61" name="AutoShape 446"/>
          <p:cNvSpPr>
            <a:spLocks noChangeArrowheads="1"/>
          </p:cNvSpPr>
          <p:nvPr/>
        </p:nvSpPr>
        <p:spPr bwMode="auto">
          <a:xfrm>
            <a:off x="-1587500" y="2817813"/>
            <a:ext cx="152400" cy="152400"/>
          </a:xfrm>
          <a:prstGeom prst="moon">
            <a:avLst>
              <a:gd name="adj" fmla="val 70833"/>
            </a:avLst>
          </a:prstGeom>
          <a:solidFill>
            <a:srgbClr val="FF3399"/>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62" name="AutoShape 446"/>
          <p:cNvSpPr>
            <a:spLocks noChangeArrowheads="1"/>
          </p:cNvSpPr>
          <p:nvPr/>
        </p:nvSpPr>
        <p:spPr bwMode="auto">
          <a:xfrm>
            <a:off x="-1774825" y="2819400"/>
            <a:ext cx="152400" cy="152400"/>
          </a:xfrm>
          <a:prstGeom prst="moon">
            <a:avLst>
              <a:gd name="adj" fmla="val 70833"/>
            </a:avLst>
          </a:prstGeom>
          <a:solidFill>
            <a:srgbClr val="FF3399"/>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363" name="AutoShape 185"/>
          <p:cNvSpPr>
            <a:spLocks noChangeArrowheads="1"/>
          </p:cNvSpPr>
          <p:nvPr/>
        </p:nvSpPr>
        <p:spPr bwMode="auto">
          <a:xfrm>
            <a:off x="-996950" y="1466850"/>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6350">
            <a:solidFill>
              <a:schemeClr val="tx1"/>
            </a:solidFill>
            <a:miter lim="800000"/>
            <a:headEnd/>
            <a:tailEnd/>
          </a:ln>
        </p:spPr>
        <p:txBody>
          <a:bodyPr wrap="none" anchor="ctr"/>
          <a:lstStyle/>
          <a:p>
            <a:endParaRPr lang="en-US"/>
          </a:p>
        </p:txBody>
      </p:sp>
      <p:sp>
        <p:nvSpPr>
          <p:cNvPr id="14364" name="AutoShape 446"/>
          <p:cNvSpPr>
            <a:spLocks noChangeArrowheads="1"/>
          </p:cNvSpPr>
          <p:nvPr/>
        </p:nvSpPr>
        <p:spPr bwMode="auto">
          <a:xfrm>
            <a:off x="-889000" y="1997075"/>
            <a:ext cx="152400" cy="152400"/>
          </a:xfrm>
          <a:prstGeom prst="moon">
            <a:avLst>
              <a:gd name="adj" fmla="val 70833"/>
            </a:avLst>
          </a:prstGeom>
          <a:solidFill>
            <a:srgbClr val="FF9900"/>
          </a:solidFill>
          <a:ln w="3175">
            <a:solidFill>
              <a:schemeClr val="tx1"/>
            </a:solidFill>
            <a:miter lim="800000"/>
            <a:headEnd/>
            <a:tailEnd/>
          </a:ln>
        </p:spPr>
        <p:txBody>
          <a:bodyPr wrap="none" anchor="ctr"/>
          <a:lstStyle/>
          <a:p>
            <a:pPr algn="ctr" eaLnBrk="0" hangingPunct="0"/>
            <a:r>
              <a:rPr lang="en-US" sz="800">
                <a:latin typeface="Times New Roman" pitchFamily="18" charset="0"/>
              </a:rPr>
              <a:t>4</a:t>
            </a:r>
          </a:p>
        </p:txBody>
      </p:sp>
      <p:sp>
        <p:nvSpPr>
          <p:cNvPr id="14365" name="Double Brace 35"/>
          <p:cNvSpPr>
            <a:spLocks noChangeAspect="1"/>
          </p:cNvSpPr>
          <p:nvPr/>
        </p:nvSpPr>
        <p:spPr bwMode="auto">
          <a:xfrm>
            <a:off x="-1147763" y="1584325"/>
            <a:ext cx="180975" cy="133350"/>
          </a:xfrm>
          <a:prstGeom prst="bracePair">
            <a:avLst>
              <a:gd name="adj" fmla="val 8333"/>
            </a:avLst>
          </a:prstGeom>
          <a:solidFill>
            <a:srgbClr val="FF9900"/>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366" name="AutoShape 185"/>
          <p:cNvSpPr>
            <a:spLocks noChangeArrowheads="1"/>
          </p:cNvSpPr>
          <p:nvPr/>
        </p:nvSpPr>
        <p:spPr bwMode="auto">
          <a:xfrm>
            <a:off x="-461963" y="146367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w="6350">
            <a:solidFill>
              <a:schemeClr val="tx1"/>
            </a:solidFill>
            <a:miter lim="800000"/>
            <a:headEnd/>
            <a:tailEnd/>
          </a:ln>
        </p:spPr>
        <p:txBody>
          <a:bodyPr wrap="none" anchor="ctr"/>
          <a:lstStyle/>
          <a:p>
            <a:endParaRPr lang="en-US"/>
          </a:p>
        </p:txBody>
      </p:sp>
      <p:sp>
        <p:nvSpPr>
          <p:cNvPr id="14367" name="AutoShape 446"/>
          <p:cNvSpPr>
            <a:spLocks noChangeArrowheads="1"/>
          </p:cNvSpPr>
          <p:nvPr/>
        </p:nvSpPr>
        <p:spPr bwMode="auto">
          <a:xfrm>
            <a:off x="-404813" y="2022475"/>
            <a:ext cx="152400" cy="163513"/>
          </a:xfrm>
          <a:prstGeom prst="moon">
            <a:avLst>
              <a:gd name="adj" fmla="val 70833"/>
            </a:avLst>
          </a:prstGeom>
          <a:solidFill>
            <a:schemeClr val="bg1"/>
          </a:solidFill>
          <a:ln w="6350">
            <a:solidFill>
              <a:schemeClr val="tx1"/>
            </a:solidFill>
            <a:miter lim="800000"/>
            <a:headEnd/>
            <a:tailEnd/>
          </a:ln>
        </p:spPr>
        <p:txBody>
          <a:bodyPr wrap="none" anchor="ctr"/>
          <a:lstStyle/>
          <a:p>
            <a:pPr algn="ctr" eaLnBrk="0" hangingPunct="0"/>
            <a:r>
              <a:rPr lang="en-US" sz="800">
                <a:latin typeface="Times New Roman" pitchFamily="18" charset="0"/>
              </a:rPr>
              <a:t>4</a:t>
            </a:r>
          </a:p>
        </p:txBody>
      </p:sp>
      <p:sp>
        <p:nvSpPr>
          <p:cNvPr id="14368" name="Double Brace 49"/>
          <p:cNvSpPr>
            <a:spLocks noChangeAspect="1"/>
          </p:cNvSpPr>
          <p:nvPr/>
        </p:nvSpPr>
        <p:spPr bwMode="auto">
          <a:xfrm>
            <a:off x="-531813" y="1592263"/>
            <a:ext cx="179388" cy="133350"/>
          </a:xfrm>
          <a:prstGeom prst="bracePair">
            <a:avLst>
              <a:gd name="adj" fmla="val 8333"/>
            </a:avLst>
          </a:prstGeom>
          <a:solidFill>
            <a:schemeClr val="bg1"/>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369" name="AutoShape 185"/>
          <p:cNvSpPr>
            <a:spLocks noChangeArrowheads="1"/>
          </p:cNvSpPr>
          <p:nvPr/>
        </p:nvSpPr>
        <p:spPr bwMode="auto">
          <a:xfrm>
            <a:off x="-950913" y="246062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6350">
            <a:solidFill>
              <a:schemeClr val="tx1"/>
            </a:solidFill>
            <a:miter lim="800000"/>
            <a:headEnd/>
            <a:tailEnd/>
          </a:ln>
        </p:spPr>
        <p:txBody>
          <a:bodyPr wrap="none" anchor="ctr"/>
          <a:lstStyle/>
          <a:p>
            <a:endParaRPr lang="en-US"/>
          </a:p>
        </p:txBody>
      </p:sp>
      <p:sp>
        <p:nvSpPr>
          <p:cNvPr id="14370" name="AutoShape 446"/>
          <p:cNvSpPr>
            <a:spLocks noChangeArrowheads="1"/>
          </p:cNvSpPr>
          <p:nvPr/>
        </p:nvSpPr>
        <p:spPr bwMode="auto">
          <a:xfrm>
            <a:off x="-1039813" y="3032125"/>
            <a:ext cx="152400" cy="152400"/>
          </a:xfrm>
          <a:prstGeom prst="moon">
            <a:avLst>
              <a:gd name="adj" fmla="val 70833"/>
            </a:avLst>
          </a:prstGeom>
          <a:solidFill>
            <a:srgbClr val="FFFF00"/>
          </a:solidFill>
          <a:ln w="6350">
            <a:solidFill>
              <a:schemeClr val="tx1"/>
            </a:solidFill>
            <a:miter lim="800000"/>
            <a:headEnd/>
            <a:tailEnd/>
          </a:ln>
        </p:spPr>
        <p:txBody>
          <a:bodyPr wrap="none" anchor="ctr"/>
          <a:lstStyle/>
          <a:p>
            <a:pPr algn="ctr" eaLnBrk="0" hangingPunct="0"/>
            <a:r>
              <a:rPr lang="en-US" sz="900">
                <a:latin typeface="Times New Roman" pitchFamily="18" charset="0"/>
              </a:rPr>
              <a:t>3</a:t>
            </a:r>
          </a:p>
        </p:txBody>
      </p:sp>
      <p:sp>
        <p:nvSpPr>
          <p:cNvPr id="14371" name="AutoShape 446"/>
          <p:cNvSpPr>
            <a:spLocks noChangeArrowheads="1"/>
          </p:cNvSpPr>
          <p:nvPr/>
        </p:nvSpPr>
        <p:spPr bwMode="auto">
          <a:xfrm>
            <a:off x="-895350" y="3033713"/>
            <a:ext cx="152400" cy="152400"/>
          </a:xfrm>
          <a:prstGeom prst="moon">
            <a:avLst>
              <a:gd name="adj" fmla="val 70833"/>
            </a:avLst>
          </a:prstGeom>
          <a:solidFill>
            <a:srgbClr val="FFFF00"/>
          </a:solidFill>
          <a:ln w="6350">
            <a:solidFill>
              <a:schemeClr val="tx1"/>
            </a:solidFill>
            <a:miter lim="800000"/>
            <a:headEnd/>
            <a:tailEnd/>
          </a:ln>
        </p:spPr>
        <p:txBody>
          <a:bodyPr wrap="none" anchor="ctr"/>
          <a:lstStyle/>
          <a:p>
            <a:pPr algn="ctr" eaLnBrk="0" hangingPunct="0"/>
            <a:r>
              <a:rPr lang="en-US" sz="900">
                <a:latin typeface="Times New Roman" pitchFamily="18" charset="0"/>
              </a:rPr>
              <a:t>4</a:t>
            </a:r>
          </a:p>
        </p:txBody>
      </p:sp>
      <p:sp>
        <p:nvSpPr>
          <p:cNvPr id="14372" name="Double Brace 56"/>
          <p:cNvSpPr>
            <a:spLocks noChangeAspect="1"/>
          </p:cNvSpPr>
          <p:nvPr/>
        </p:nvSpPr>
        <p:spPr bwMode="auto">
          <a:xfrm>
            <a:off x="-1027113" y="2616200"/>
            <a:ext cx="179388" cy="133350"/>
          </a:xfrm>
          <a:prstGeom prst="bracePair">
            <a:avLst>
              <a:gd name="adj" fmla="val 8333"/>
            </a:avLst>
          </a:prstGeom>
          <a:solidFill>
            <a:srgbClr val="FFFF00"/>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373" name="AutoShape 446"/>
          <p:cNvSpPr>
            <a:spLocks noChangeArrowheads="1"/>
          </p:cNvSpPr>
          <p:nvPr/>
        </p:nvSpPr>
        <p:spPr bwMode="auto">
          <a:xfrm>
            <a:off x="-887413" y="2805113"/>
            <a:ext cx="152400" cy="152400"/>
          </a:xfrm>
          <a:prstGeom prst="moon">
            <a:avLst>
              <a:gd name="adj" fmla="val 70833"/>
            </a:avLst>
          </a:prstGeom>
          <a:solidFill>
            <a:srgbClr val="FFFF00"/>
          </a:solidFill>
          <a:ln w="6350">
            <a:solidFill>
              <a:schemeClr val="tx1"/>
            </a:solidFill>
            <a:miter lim="800000"/>
            <a:headEnd/>
            <a:tailEnd/>
          </a:ln>
        </p:spPr>
        <p:txBody>
          <a:bodyPr wrap="none" anchor="ctr"/>
          <a:lstStyle/>
          <a:p>
            <a:pPr algn="ctr" eaLnBrk="0" hangingPunct="0"/>
            <a:r>
              <a:rPr lang="en-US" sz="900">
                <a:latin typeface="Times New Roman" pitchFamily="18" charset="0"/>
              </a:rPr>
              <a:t>2</a:t>
            </a:r>
          </a:p>
        </p:txBody>
      </p:sp>
      <p:sp>
        <p:nvSpPr>
          <p:cNvPr id="14374" name="AutoShape 446"/>
          <p:cNvSpPr>
            <a:spLocks noChangeArrowheads="1"/>
          </p:cNvSpPr>
          <p:nvPr/>
        </p:nvSpPr>
        <p:spPr bwMode="auto">
          <a:xfrm>
            <a:off x="-1055688" y="2805113"/>
            <a:ext cx="152400" cy="152400"/>
          </a:xfrm>
          <a:prstGeom prst="moon">
            <a:avLst>
              <a:gd name="adj" fmla="val 70833"/>
            </a:avLst>
          </a:prstGeom>
          <a:solidFill>
            <a:srgbClr val="FFFF00"/>
          </a:solidFill>
          <a:ln w="6350">
            <a:solidFill>
              <a:schemeClr val="tx1"/>
            </a:solidFill>
            <a:miter lim="800000"/>
            <a:headEnd/>
            <a:tailEnd/>
          </a:ln>
        </p:spPr>
        <p:txBody>
          <a:bodyPr wrap="none" anchor="ctr"/>
          <a:lstStyle/>
          <a:p>
            <a:pPr algn="ctr" eaLnBrk="0" hangingPunct="0"/>
            <a:r>
              <a:rPr lang="en-US" sz="900">
                <a:latin typeface="Times New Roman" pitchFamily="18" charset="0"/>
              </a:rPr>
              <a:t>1</a:t>
            </a:r>
          </a:p>
        </p:txBody>
      </p:sp>
      <p:sp>
        <p:nvSpPr>
          <p:cNvPr id="14375" name="AutoShape 185"/>
          <p:cNvSpPr>
            <a:spLocks noChangeArrowheads="1"/>
          </p:cNvSpPr>
          <p:nvPr/>
        </p:nvSpPr>
        <p:spPr bwMode="auto">
          <a:xfrm>
            <a:off x="-1652588" y="145097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6600FF"/>
          </a:solidFill>
          <a:ln w="6350">
            <a:solidFill>
              <a:schemeClr val="tx1"/>
            </a:solidFill>
            <a:miter lim="800000"/>
            <a:headEnd/>
            <a:tailEnd/>
          </a:ln>
        </p:spPr>
        <p:txBody>
          <a:bodyPr wrap="none" anchor="ctr"/>
          <a:lstStyle/>
          <a:p>
            <a:endParaRPr lang="en-US"/>
          </a:p>
        </p:txBody>
      </p:sp>
      <p:sp>
        <p:nvSpPr>
          <p:cNvPr id="14376" name="AutoShape 446"/>
          <p:cNvSpPr>
            <a:spLocks noChangeArrowheads="1"/>
          </p:cNvSpPr>
          <p:nvPr/>
        </p:nvSpPr>
        <p:spPr bwMode="auto">
          <a:xfrm>
            <a:off x="-1739900" y="2022475"/>
            <a:ext cx="152400" cy="152400"/>
          </a:xfrm>
          <a:prstGeom prst="moon">
            <a:avLst>
              <a:gd name="adj" fmla="val 70833"/>
            </a:avLst>
          </a:prstGeom>
          <a:solidFill>
            <a:srgbClr val="6600FF"/>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77" name="AutoShape 446"/>
          <p:cNvSpPr>
            <a:spLocks noChangeArrowheads="1"/>
          </p:cNvSpPr>
          <p:nvPr/>
        </p:nvSpPr>
        <p:spPr bwMode="auto">
          <a:xfrm>
            <a:off x="-1587500" y="2024063"/>
            <a:ext cx="152400" cy="152400"/>
          </a:xfrm>
          <a:prstGeom prst="moon">
            <a:avLst>
              <a:gd name="adj" fmla="val 70833"/>
            </a:avLst>
          </a:prstGeom>
          <a:solidFill>
            <a:srgbClr val="6600FF"/>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78" name="Double Brace 63"/>
          <p:cNvSpPr>
            <a:spLocks noChangeAspect="1"/>
          </p:cNvSpPr>
          <p:nvPr/>
        </p:nvSpPr>
        <p:spPr bwMode="auto">
          <a:xfrm>
            <a:off x="-1784350" y="1581150"/>
            <a:ext cx="180975" cy="133350"/>
          </a:xfrm>
          <a:prstGeom prst="bracePair">
            <a:avLst>
              <a:gd name="adj" fmla="val 8333"/>
            </a:avLst>
          </a:prstGeom>
          <a:solidFill>
            <a:srgbClr val="6600FF"/>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79" name="AutoShape 446"/>
          <p:cNvSpPr>
            <a:spLocks noChangeArrowheads="1"/>
          </p:cNvSpPr>
          <p:nvPr/>
        </p:nvSpPr>
        <p:spPr bwMode="auto">
          <a:xfrm>
            <a:off x="-1587500" y="1795463"/>
            <a:ext cx="152400" cy="152400"/>
          </a:xfrm>
          <a:prstGeom prst="moon">
            <a:avLst>
              <a:gd name="adj" fmla="val 70833"/>
            </a:avLst>
          </a:prstGeom>
          <a:solidFill>
            <a:srgbClr val="6600FF"/>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80" name="AutoShape 446"/>
          <p:cNvSpPr>
            <a:spLocks noChangeArrowheads="1"/>
          </p:cNvSpPr>
          <p:nvPr/>
        </p:nvSpPr>
        <p:spPr bwMode="auto">
          <a:xfrm>
            <a:off x="-1757363" y="1795463"/>
            <a:ext cx="152400" cy="152400"/>
          </a:xfrm>
          <a:prstGeom prst="moon">
            <a:avLst>
              <a:gd name="adj" fmla="val 70833"/>
            </a:avLst>
          </a:prstGeom>
          <a:solidFill>
            <a:srgbClr val="6600FF"/>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381" name="AutoShape 185"/>
          <p:cNvSpPr>
            <a:spLocks noChangeArrowheads="1"/>
          </p:cNvSpPr>
          <p:nvPr/>
        </p:nvSpPr>
        <p:spPr bwMode="auto">
          <a:xfrm>
            <a:off x="-498475" y="347662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6350">
            <a:solidFill>
              <a:schemeClr val="tx1"/>
            </a:solidFill>
            <a:miter lim="800000"/>
            <a:headEnd/>
            <a:tailEnd/>
          </a:ln>
        </p:spPr>
        <p:txBody>
          <a:bodyPr wrap="none" anchor="ctr"/>
          <a:lstStyle/>
          <a:p>
            <a:endParaRPr lang="en-US"/>
          </a:p>
        </p:txBody>
      </p:sp>
      <p:sp>
        <p:nvSpPr>
          <p:cNvPr id="14382" name="AutoShape 446"/>
          <p:cNvSpPr>
            <a:spLocks noChangeArrowheads="1"/>
          </p:cNvSpPr>
          <p:nvPr/>
        </p:nvSpPr>
        <p:spPr bwMode="auto">
          <a:xfrm>
            <a:off x="-627063" y="4046538"/>
            <a:ext cx="152400" cy="152400"/>
          </a:xfrm>
          <a:prstGeom prst="moon">
            <a:avLst>
              <a:gd name="adj" fmla="val 70833"/>
            </a:avLst>
          </a:prstGeom>
          <a:solidFill>
            <a:srgbClr val="FF0000"/>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83" name="AutoShape 446"/>
          <p:cNvSpPr>
            <a:spLocks noChangeArrowheads="1"/>
          </p:cNvSpPr>
          <p:nvPr/>
        </p:nvSpPr>
        <p:spPr bwMode="auto">
          <a:xfrm>
            <a:off x="-433388" y="4057650"/>
            <a:ext cx="152400" cy="152400"/>
          </a:xfrm>
          <a:prstGeom prst="moon">
            <a:avLst>
              <a:gd name="adj" fmla="val 70833"/>
            </a:avLst>
          </a:prstGeom>
          <a:solidFill>
            <a:srgbClr val="FF0000"/>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84" name="Double Brace 70"/>
          <p:cNvSpPr>
            <a:spLocks noChangeAspect="1"/>
          </p:cNvSpPr>
          <p:nvPr/>
        </p:nvSpPr>
        <p:spPr bwMode="auto">
          <a:xfrm>
            <a:off x="-609600" y="3636963"/>
            <a:ext cx="180975" cy="133350"/>
          </a:xfrm>
          <a:prstGeom prst="bracePair">
            <a:avLst>
              <a:gd name="adj" fmla="val 8333"/>
            </a:avLst>
          </a:prstGeom>
          <a:solidFill>
            <a:srgbClr val="FF0000"/>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85" name="AutoShape 446"/>
          <p:cNvSpPr>
            <a:spLocks noChangeArrowheads="1"/>
          </p:cNvSpPr>
          <p:nvPr/>
        </p:nvSpPr>
        <p:spPr bwMode="auto">
          <a:xfrm>
            <a:off x="-414338" y="3829050"/>
            <a:ext cx="152400" cy="152400"/>
          </a:xfrm>
          <a:prstGeom prst="moon">
            <a:avLst>
              <a:gd name="adj" fmla="val 70833"/>
            </a:avLst>
          </a:prstGeom>
          <a:solidFill>
            <a:srgbClr val="FF0000"/>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86" name="AutoShape 446"/>
          <p:cNvSpPr>
            <a:spLocks noChangeArrowheads="1"/>
          </p:cNvSpPr>
          <p:nvPr/>
        </p:nvSpPr>
        <p:spPr bwMode="auto">
          <a:xfrm>
            <a:off x="-611188" y="3827463"/>
            <a:ext cx="152400" cy="152400"/>
          </a:xfrm>
          <a:prstGeom prst="moon">
            <a:avLst>
              <a:gd name="adj" fmla="val 70833"/>
            </a:avLst>
          </a:prstGeom>
          <a:solidFill>
            <a:srgbClr val="FF0000"/>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387" name="AutoShape 185"/>
          <p:cNvSpPr>
            <a:spLocks noChangeArrowheads="1"/>
          </p:cNvSpPr>
          <p:nvPr/>
        </p:nvSpPr>
        <p:spPr bwMode="auto">
          <a:xfrm>
            <a:off x="-481013" y="2476500"/>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4F81BD"/>
          </a:solidFill>
          <a:ln w="6350">
            <a:solidFill>
              <a:schemeClr val="tx1"/>
            </a:solidFill>
            <a:miter lim="800000"/>
            <a:headEnd/>
            <a:tailEnd/>
          </a:ln>
        </p:spPr>
        <p:txBody>
          <a:bodyPr wrap="none" anchor="ctr"/>
          <a:lstStyle/>
          <a:p>
            <a:endParaRPr lang="en-US"/>
          </a:p>
        </p:txBody>
      </p:sp>
      <p:sp>
        <p:nvSpPr>
          <p:cNvPr id="14388" name="AutoShape 446"/>
          <p:cNvSpPr>
            <a:spLocks noChangeArrowheads="1"/>
          </p:cNvSpPr>
          <p:nvPr/>
        </p:nvSpPr>
        <p:spPr bwMode="auto">
          <a:xfrm>
            <a:off x="-593725" y="3030538"/>
            <a:ext cx="152400" cy="152400"/>
          </a:xfrm>
          <a:prstGeom prst="moon">
            <a:avLst>
              <a:gd name="adj" fmla="val 70833"/>
            </a:avLst>
          </a:prstGeom>
          <a:solidFill>
            <a:srgbClr val="4F81BD"/>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389" name="AutoShape 446"/>
          <p:cNvSpPr>
            <a:spLocks noChangeArrowheads="1"/>
          </p:cNvSpPr>
          <p:nvPr/>
        </p:nvSpPr>
        <p:spPr bwMode="auto">
          <a:xfrm>
            <a:off x="-384175" y="3024188"/>
            <a:ext cx="152400" cy="152400"/>
          </a:xfrm>
          <a:prstGeom prst="moon">
            <a:avLst>
              <a:gd name="adj" fmla="val 70833"/>
            </a:avLst>
          </a:prstGeom>
          <a:solidFill>
            <a:srgbClr val="4F81BD"/>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90" name="Double Brace 77"/>
          <p:cNvSpPr>
            <a:spLocks noChangeAspect="1"/>
          </p:cNvSpPr>
          <p:nvPr/>
        </p:nvSpPr>
        <p:spPr bwMode="auto">
          <a:xfrm>
            <a:off x="-576263" y="2619375"/>
            <a:ext cx="180975" cy="133350"/>
          </a:xfrm>
          <a:prstGeom prst="bracePair">
            <a:avLst>
              <a:gd name="adj" fmla="val 8333"/>
            </a:avLst>
          </a:prstGeom>
          <a:solidFill>
            <a:srgbClr val="4F81BD"/>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4391" name="AutoShape 446"/>
          <p:cNvSpPr>
            <a:spLocks noChangeArrowheads="1"/>
          </p:cNvSpPr>
          <p:nvPr/>
        </p:nvSpPr>
        <p:spPr bwMode="auto">
          <a:xfrm>
            <a:off x="-368300" y="2801938"/>
            <a:ext cx="152400" cy="152400"/>
          </a:xfrm>
          <a:prstGeom prst="moon">
            <a:avLst>
              <a:gd name="adj" fmla="val 70833"/>
            </a:avLst>
          </a:prstGeom>
          <a:solidFill>
            <a:srgbClr val="4F81BD"/>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392" name="AutoShape 446"/>
          <p:cNvSpPr>
            <a:spLocks noChangeArrowheads="1"/>
          </p:cNvSpPr>
          <p:nvPr/>
        </p:nvSpPr>
        <p:spPr bwMode="auto">
          <a:xfrm>
            <a:off x="-585788" y="2803525"/>
            <a:ext cx="152400" cy="152400"/>
          </a:xfrm>
          <a:prstGeom prst="moon">
            <a:avLst>
              <a:gd name="adj" fmla="val 70833"/>
            </a:avLst>
          </a:prstGeom>
          <a:solidFill>
            <a:srgbClr val="4F81BD"/>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393" name="AutoShape 185"/>
          <p:cNvSpPr>
            <a:spLocks noChangeArrowheads="1"/>
          </p:cNvSpPr>
          <p:nvPr/>
        </p:nvSpPr>
        <p:spPr bwMode="auto">
          <a:xfrm>
            <a:off x="-1103313" y="3471863"/>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00CC"/>
          </a:solidFill>
          <a:ln w="6350">
            <a:solidFill>
              <a:schemeClr val="tx1"/>
            </a:solidFill>
            <a:miter lim="800000"/>
            <a:headEnd/>
            <a:tailEnd/>
          </a:ln>
        </p:spPr>
        <p:txBody>
          <a:bodyPr wrap="none" anchor="ctr"/>
          <a:lstStyle/>
          <a:p>
            <a:endParaRPr lang="en-US"/>
          </a:p>
        </p:txBody>
      </p:sp>
      <p:sp>
        <p:nvSpPr>
          <p:cNvPr id="14394" name="AutoShape 446"/>
          <p:cNvSpPr>
            <a:spLocks noChangeArrowheads="1"/>
          </p:cNvSpPr>
          <p:nvPr/>
        </p:nvSpPr>
        <p:spPr bwMode="auto">
          <a:xfrm>
            <a:off x="-1020763" y="4049713"/>
            <a:ext cx="152400" cy="152400"/>
          </a:xfrm>
          <a:prstGeom prst="moon">
            <a:avLst>
              <a:gd name="adj" fmla="val 70833"/>
            </a:avLst>
          </a:prstGeom>
          <a:solidFill>
            <a:srgbClr val="9900CC"/>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4</a:t>
            </a:r>
          </a:p>
        </p:txBody>
      </p:sp>
      <p:sp>
        <p:nvSpPr>
          <p:cNvPr id="14395" name="Double Brace 98"/>
          <p:cNvSpPr>
            <a:spLocks noChangeAspect="1"/>
          </p:cNvSpPr>
          <p:nvPr/>
        </p:nvSpPr>
        <p:spPr bwMode="auto">
          <a:xfrm>
            <a:off x="-1239838" y="3641725"/>
            <a:ext cx="179388" cy="133350"/>
          </a:xfrm>
          <a:prstGeom prst="bracePair">
            <a:avLst>
              <a:gd name="adj" fmla="val 8333"/>
            </a:avLst>
          </a:prstGeom>
          <a:solidFill>
            <a:srgbClr val="9900CC"/>
          </a:solidFill>
          <a:ln w="6350">
            <a:solidFill>
              <a:schemeClr val="tx1"/>
            </a:solidFill>
            <a:miter lim="800000"/>
            <a:headEnd/>
            <a:tailEnd/>
          </a:ln>
        </p:spPr>
        <p:txBody>
          <a:bodyPr wrap="none" anchor="ctr"/>
          <a:lstStyle/>
          <a:p>
            <a:pPr algn="ctr" eaLnBrk="0" hangingPunct="0"/>
            <a:r>
              <a:rPr lang="en-US" sz="500">
                <a:solidFill>
                  <a:schemeClr val="bg1"/>
                </a:solidFill>
                <a:latin typeface="Times New Roman" pitchFamily="18" charset="0"/>
              </a:rPr>
              <a:t>EM</a:t>
            </a:r>
          </a:p>
          <a:p>
            <a:pPr algn="ctr" eaLnBrk="0" hangingPunct="0"/>
            <a:r>
              <a:rPr lang="en-US" sz="400">
                <a:solidFill>
                  <a:schemeClr val="bg1"/>
                </a:solidFill>
                <a:latin typeface="Times New Roman" pitchFamily="18" charset="0"/>
              </a:rPr>
              <a:t>RANK</a:t>
            </a:r>
          </a:p>
        </p:txBody>
      </p:sp>
      <p:sp>
        <p:nvSpPr>
          <p:cNvPr id="109" name="AutoShape 446"/>
          <p:cNvSpPr>
            <a:spLocks noChangeArrowheads="1"/>
          </p:cNvSpPr>
          <p:nvPr/>
        </p:nvSpPr>
        <p:spPr bwMode="auto">
          <a:xfrm>
            <a:off x="-636588" y="573088"/>
            <a:ext cx="152400" cy="152400"/>
          </a:xfrm>
          <a:prstGeom prst="moon">
            <a:avLst>
              <a:gd name="adj" fmla="val 70833"/>
            </a:avLst>
          </a:prstGeom>
          <a:solidFill>
            <a:schemeClr val="bg1">
              <a:lumMod val="65000"/>
            </a:schemeClr>
          </a:solidFill>
          <a:ln w="9525">
            <a:solidFill>
              <a:schemeClr val="tx1"/>
            </a:solidFill>
            <a:miter lim="800000"/>
            <a:headEnd/>
            <a:tailEnd/>
          </a:ln>
          <a:effectLst/>
          <a:extLst/>
        </p:spPr>
        <p:txBody>
          <a:bodyPr wrap="none" anchor="ctr"/>
          <a:lstStyle/>
          <a:p>
            <a:pPr algn="ctr" eaLnBrk="0" hangingPunct="0">
              <a:defRPr/>
            </a:pPr>
            <a:r>
              <a:rPr lang="en-US" sz="900" b="1" dirty="0">
                <a:latin typeface="Times New Roman" pitchFamily="18" charset="0"/>
                <a:cs typeface="+mn-cs"/>
              </a:rPr>
              <a:t>#</a:t>
            </a:r>
            <a:endParaRPr lang="en-US" sz="900" b="1" dirty="0">
              <a:latin typeface="Times New Roman" pitchFamily="18" charset="0"/>
              <a:cs typeface="+mn-cs"/>
            </a:endParaRPr>
          </a:p>
        </p:txBody>
      </p:sp>
      <p:sp>
        <p:nvSpPr>
          <p:cNvPr id="14397" name="Text Box 200"/>
          <p:cNvSpPr txBox="1">
            <a:spLocks noChangeArrowheads="1"/>
          </p:cNvSpPr>
          <p:nvPr/>
        </p:nvSpPr>
        <p:spPr bwMode="auto">
          <a:xfrm>
            <a:off x="-1671638" y="26988"/>
            <a:ext cx="1187450" cy="214312"/>
          </a:xfrm>
          <a:prstGeom prst="rect">
            <a:avLst/>
          </a:prstGeom>
          <a:noFill/>
          <a:ln w="9525">
            <a:noFill/>
            <a:miter lim="800000"/>
            <a:headEnd/>
            <a:tailEnd/>
          </a:ln>
        </p:spPr>
        <p:txBody>
          <a:bodyPr>
            <a:spAutoFit/>
          </a:bodyPr>
          <a:lstStyle/>
          <a:p>
            <a:pPr eaLnBrk="0" hangingPunct="0"/>
            <a:r>
              <a:rPr lang="en-US" sz="800" b="1">
                <a:latin typeface="Times New Roman" pitchFamily="18" charset="0"/>
              </a:rPr>
              <a:t>KINGDOM  ICONS</a:t>
            </a:r>
          </a:p>
        </p:txBody>
      </p:sp>
      <p:sp>
        <p:nvSpPr>
          <p:cNvPr id="111" name="Flowchart: Connector 110"/>
          <p:cNvSpPr>
            <a:spLocks noChangeAspect="1"/>
          </p:cNvSpPr>
          <p:nvPr/>
        </p:nvSpPr>
        <p:spPr>
          <a:xfrm>
            <a:off x="-2492375" y="6369050"/>
            <a:ext cx="65087" cy="63500"/>
          </a:xfrm>
          <a:prstGeom prst="flowChartConnector">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Flowchart: Connector 111"/>
          <p:cNvSpPr>
            <a:spLocks noChangeAspect="1"/>
          </p:cNvSpPr>
          <p:nvPr/>
        </p:nvSpPr>
        <p:spPr>
          <a:xfrm>
            <a:off x="-2492375" y="6515100"/>
            <a:ext cx="61912" cy="61913"/>
          </a:xfrm>
          <a:prstGeom prst="flowChartConnector">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00" name="TextBox 112"/>
          <p:cNvSpPr txBox="1">
            <a:spLocks noChangeArrowheads="1"/>
          </p:cNvSpPr>
          <p:nvPr/>
        </p:nvSpPr>
        <p:spPr bwMode="auto">
          <a:xfrm>
            <a:off x="-2406650" y="6596063"/>
            <a:ext cx="688975" cy="230187"/>
          </a:xfrm>
          <a:prstGeom prst="rect">
            <a:avLst/>
          </a:prstGeom>
          <a:noFill/>
          <a:ln w="9525">
            <a:noFill/>
            <a:miter lim="800000"/>
            <a:headEnd/>
            <a:tailEnd/>
          </a:ln>
        </p:spPr>
        <p:txBody>
          <a:bodyPr>
            <a:spAutoFit/>
          </a:bodyPr>
          <a:lstStyle/>
          <a:p>
            <a:r>
              <a:rPr lang="en-US" sz="900">
                <a:latin typeface="Calibri" pitchFamily="34" charset="0"/>
              </a:rPr>
              <a:t>All Cleared</a:t>
            </a:r>
          </a:p>
        </p:txBody>
      </p:sp>
      <p:sp>
        <p:nvSpPr>
          <p:cNvPr id="14401" name="TextBox 113"/>
          <p:cNvSpPr txBox="1">
            <a:spLocks noChangeArrowheads="1"/>
          </p:cNvSpPr>
          <p:nvPr/>
        </p:nvSpPr>
        <p:spPr bwMode="auto">
          <a:xfrm>
            <a:off x="-2401888" y="6294438"/>
            <a:ext cx="511175" cy="230187"/>
          </a:xfrm>
          <a:prstGeom prst="rect">
            <a:avLst/>
          </a:prstGeom>
          <a:noFill/>
          <a:ln w="9525">
            <a:noFill/>
            <a:miter lim="800000"/>
            <a:headEnd/>
            <a:tailEnd/>
          </a:ln>
        </p:spPr>
        <p:txBody>
          <a:bodyPr>
            <a:spAutoFit/>
          </a:bodyPr>
          <a:lstStyle/>
          <a:p>
            <a:r>
              <a:rPr lang="en-US" sz="900">
                <a:latin typeface="Calibri" pitchFamily="34" charset="0"/>
              </a:rPr>
              <a:t>No PC</a:t>
            </a:r>
          </a:p>
        </p:txBody>
      </p:sp>
      <p:sp>
        <p:nvSpPr>
          <p:cNvPr id="14402" name="TextBox 114"/>
          <p:cNvSpPr txBox="1">
            <a:spLocks noChangeArrowheads="1"/>
          </p:cNvSpPr>
          <p:nvPr/>
        </p:nvSpPr>
        <p:spPr bwMode="auto">
          <a:xfrm>
            <a:off x="-2401888" y="6442075"/>
            <a:ext cx="719138" cy="230188"/>
          </a:xfrm>
          <a:prstGeom prst="rect">
            <a:avLst/>
          </a:prstGeom>
          <a:noFill/>
          <a:ln w="9525">
            <a:noFill/>
            <a:miter lim="800000"/>
            <a:headEnd/>
            <a:tailEnd/>
          </a:ln>
        </p:spPr>
        <p:txBody>
          <a:bodyPr>
            <a:spAutoFit/>
          </a:bodyPr>
          <a:lstStyle/>
          <a:p>
            <a:r>
              <a:rPr lang="en-US" sz="900">
                <a:latin typeface="Calibri" pitchFamily="34" charset="0"/>
              </a:rPr>
              <a:t>No Sighting</a:t>
            </a:r>
          </a:p>
        </p:txBody>
      </p:sp>
      <p:sp>
        <p:nvSpPr>
          <p:cNvPr id="116" name="Flowchart: Summing Junction 115"/>
          <p:cNvSpPr>
            <a:spLocks noChangeAspect="1"/>
          </p:cNvSpPr>
          <p:nvPr/>
        </p:nvSpPr>
        <p:spPr>
          <a:xfrm>
            <a:off x="-2487613" y="6669088"/>
            <a:ext cx="65088" cy="63500"/>
          </a:xfrm>
          <a:prstGeom prst="flowChartSummingJunction">
            <a:avLst/>
          </a:prstGeom>
          <a:solidFill>
            <a:schemeClr val="tx1"/>
          </a:solidFill>
          <a:ln w="127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04" name="TextBox 116"/>
          <p:cNvSpPr txBox="1">
            <a:spLocks noChangeArrowheads="1"/>
          </p:cNvSpPr>
          <p:nvPr/>
        </p:nvSpPr>
        <p:spPr bwMode="auto">
          <a:xfrm>
            <a:off x="-1184275" y="349250"/>
            <a:ext cx="495300"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Village</a:t>
            </a:r>
          </a:p>
        </p:txBody>
      </p:sp>
      <p:sp>
        <p:nvSpPr>
          <p:cNvPr id="14405" name="TextBox 117"/>
          <p:cNvSpPr txBox="1">
            <a:spLocks noChangeArrowheads="1"/>
          </p:cNvSpPr>
          <p:nvPr/>
        </p:nvSpPr>
        <p:spPr bwMode="auto">
          <a:xfrm>
            <a:off x="-1527175" y="349250"/>
            <a:ext cx="442912"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Town</a:t>
            </a:r>
          </a:p>
        </p:txBody>
      </p:sp>
      <p:sp>
        <p:nvSpPr>
          <p:cNvPr id="14406" name="Oval 118"/>
          <p:cNvSpPr>
            <a:spLocks noChangeAspect="1" noChangeArrowheads="1"/>
          </p:cNvSpPr>
          <p:nvPr/>
        </p:nvSpPr>
        <p:spPr bwMode="auto">
          <a:xfrm>
            <a:off x="-1025525" y="573088"/>
            <a:ext cx="179387" cy="158750"/>
          </a:xfrm>
          <a:prstGeom prst="ellipse">
            <a:avLst/>
          </a:prstGeom>
          <a:solidFill>
            <a:srgbClr val="C0C0C0"/>
          </a:solidFill>
          <a:ln w="9525">
            <a:solidFill>
              <a:schemeClr val="tx1"/>
            </a:solidFill>
            <a:round/>
            <a:headEnd/>
            <a:tailEnd/>
          </a:ln>
        </p:spPr>
        <p:txBody>
          <a:bodyPr wrap="none" tIns="137160" bIns="0" anchor="b" anchorCtr="1"/>
          <a:lstStyle/>
          <a:p>
            <a:pPr algn="ctr" eaLnBrk="0" hangingPunct="0"/>
            <a:r>
              <a:rPr lang="en-US" sz="700" b="1">
                <a:latin typeface="Times New Roman" pitchFamily="18" charset="0"/>
              </a:rPr>
              <a:t>#</a:t>
            </a:r>
          </a:p>
        </p:txBody>
      </p:sp>
      <p:sp>
        <p:nvSpPr>
          <p:cNvPr id="120" name="AutoShape 185"/>
          <p:cNvSpPr>
            <a:spLocks noChangeArrowheads="1"/>
          </p:cNvSpPr>
          <p:nvPr/>
        </p:nvSpPr>
        <p:spPr bwMode="auto">
          <a:xfrm>
            <a:off x="-1724025" y="585788"/>
            <a:ext cx="1524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lumMod val="65000"/>
            </a:schemeClr>
          </a:solidFill>
          <a:ln w="9525">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700"/>
          </a:p>
        </p:txBody>
      </p:sp>
      <p:sp>
        <p:nvSpPr>
          <p:cNvPr id="14408" name="TextBox 120"/>
          <p:cNvSpPr txBox="1">
            <a:spLocks noChangeArrowheads="1"/>
          </p:cNvSpPr>
          <p:nvPr/>
        </p:nvSpPr>
        <p:spPr bwMode="auto">
          <a:xfrm>
            <a:off x="-1857375" y="349250"/>
            <a:ext cx="371475"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City</a:t>
            </a:r>
          </a:p>
        </p:txBody>
      </p:sp>
      <p:sp>
        <p:nvSpPr>
          <p:cNvPr id="14409" name="TextBox 121"/>
          <p:cNvSpPr txBox="1">
            <a:spLocks noChangeArrowheads="1"/>
          </p:cNvSpPr>
          <p:nvPr/>
        </p:nvSpPr>
        <p:spPr bwMode="auto">
          <a:xfrm>
            <a:off x="-774700" y="349250"/>
            <a:ext cx="476250"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Group</a:t>
            </a:r>
          </a:p>
        </p:txBody>
      </p:sp>
      <p:sp>
        <p:nvSpPr>
          <p:cNvPr id="14410" name="TextBox 122"/>
          <p:cNvSpPr txBox="1">
            <a:spLocks noChangeArrowheads="1"/>
          </p:cNvSpPr>
          <p:nvPr/>
        </p:nvSpPr>
        <p:spPr bwMode="auto">
          <a:xfrm>
            <a:off x="-1841500" y="698500"/>
            <a:ext cx="1543050" cy="522288"/>
          </a:xfrm>
          <a:prstGeom prst="rect">
            <a:avLst/>
          </a:prstGeom>
          <a:noFill/>
          <a:ln w="9525">
            <a:noFill/>
            <a:miter lim="800000"/>
            <a:headEnd/>
            <a:tailEnd/>
          </a:ln>
        </p:spPr>
        <p:txBody>
          <a:bodyPr>
            <a:spAutoFit/>
          </a:bodyPr>
          <a:lstStyle/>
          <a:p>
            <a:pPr algn="ctr"/>
            <a:r>
              <a:rPr lang="en-US" sz="700">
                <a:latin typeface="Calibri" pitchFamily="34" charset="0"/>
              </a:rPr>
              <a:t>Gray used for Neutral</a:t>
            </a:r>
          </a:p>
          <a:p>
            <a:pPr algn="ctr"/>
            <a:r>
              <a:rPr lang="en-US" sz="700">
                <a:latin typeface="Calibri" pitchFamily="34" charset="0"/>
              </a:rPr>
              <a:t>#-Region Number / Group ID</a:t>
            </a:r>
          </a:p>
          <a:p>
            <a:pPr algn="ctr"/>
            <a:r>
              <a:rPr lang="en-US" sz="700">
                <a:latin typeface="Calibri" pitchFamily="34" charset="0"/>
              </a:rPr>
              <a:t>Or simply color code the pcs Using ‘Home-Format Painter’ </a:t>
            </a:r>
          </a:p>
        </p:txBody>
      </p:sp>
      <p:sp>
        <p:nvSpPr>
          <p:cNvPr id="124" name="AutoShape 185"/>
          <p:cNvSpPr>
            <a:spLocks noChangeArrowheads="1"/>
          </p:cNvSpPr>
          <p:nvPr/>
        </p:nvSpPr>
        <p:spPr bwMode="auto">
          <a:xfrm>
            <a:off x="-277813" y="604838"/>
            <a:ext cx="1524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2">
              <a:lumMod val="75000"/>
            </a:schemeClr>
          </a:solidFill>
          <a:ln w="6350">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700">
              <a:solidFill>
                <a:schemeClr val="bg1"/>
              </a:solidFill>
            </a:endParaRPr>
          </a:p>
        </p:txBody>
      </p:sp>
      <p:sp>
        <p:nvSpPr>
          <p:cNvPr id="14412" name="Text Box 200"/>
          <p:cNvSpPr txBox="1">
            <a:spLocks noChangeArrowheads="1"/>
          </p:cNvSpPr>
          <p:nvPr/>
        </p:nvSpPr>
        <p:spPr bwMode="auto">
          <a:xfrm>
            <a:off x="-350838" y="365125"/>
            <a:ext cx="338138"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HU</a:t>
            </a:r>
          </a:p>
        </p:txBody>
      </p:sp>
      <p:sp>
        <p:nvSpPr>
          <p:cNvPr id="14413" name="AutoShape 656"/>
          <p:cNvSpPr>
            <a:spLocks noChangeAspect="1" noChangeArrowheads="1"/>
          </p:cNvSpPr>
          <p:nvPr/>
        </p:nvSpPr>
        <p:spPr bwMode="auto">
          <a:xfrm>
            <a:off x="-2498725" y="5214938"/>
            <a:ext cx="265112" cy="200025"/>
          </a:xfrm>
          <a:prstGeom prst="irregularSeal2">
            <a:avLst/>
          </a:prstGeom>
          <a:solidFill>
            <a:srgbClr val="FFFF00"/>
          </a:solidFill>
          <a:ln w="6350">
            <a:solidFill>
              <a:srgbClr val="FF0000"/>
            </a:solidFill>
            <a:miter lim="800000"/>
            <a:headEnd/>
            <a:tailEnd/>
          </a:ln>
        </p:spPr>
        <p:txBody>
          <a:bodyPr wrap="none" anchor="ctr"/>
          <a:lstStyle/>
          <a:p>
            <a:pPr algn="ctr" eaLnBrk="0" hangingPunct="0"/>
            <a:r>
              <a:rPr lang="en-US" sz="600">
                <a:solidFill>
                  <a:srgbClr val="FF0000"/>
                </a:solidFill>
                <a:latin typeface="Times New Roman" pitchFamily="18" charset="0"/>
              </a:rPr>
              <a:t>US</a:t>
            </a:r>
          </a:p>
        </p:txBody>
      </p:sp>
      <p:sp>
        <p:nvSpPr>
          <p:cNvPr id="14414" name="TextBox 128"/>
          <p:cNvSpPr txBox="1">
            <a:spLocks noChangeArrowheads="1"/>
          </p:cNvSpPr>
          <p:nvPr/>
        </p:nvSpPr>
        <p:spPr bwMode="auto">
          <a:xfrm>
            <a:off x="-1636713" y="6378575"/>
            <a:ext cx="582613" cy="173038"/>
          </a:xfrm>
          <a:prstGeom prst="rect">
            <a:avLst/>
          </a:prstGeom>
          <a:noFill/>
          <a:ln w="9525">
            <a:noFill/>
            <a:miter lim="800000"/>
            <a:headEnd/>
            <a:tailEnd/>
          </a:ln>
        </p:spPr>
        <p:txBody>
          <a:bodyPr>
            <a:spAutoFit/>
          </a:bodyPr>
          <a:lstStyle/>
          <a:p>
            <a:pPr algn="ctr" eaLnBrk="0" hangingPunct="0"/>
            <a:r>
              <a:rPr lang="en-US" sz="700" b="1">
                <a:latin typeface="Times New Roman" pitchFamily="18" charset="0"/>
              </a:rPr>
              <a:t>Sea Power</a:t>
            </a:r>
          </a:p>
        </p:txBody>
      </p:sp>
      <p:sp>
        <p:nvSpPr>
          <p:cNvPr id="14415" name="Flowchart: Off-page Connector 129"/>
          <p:cNvSpPr>
            <a:spLocks noChangeAspect="1"/>
          </p:cNvSpPr>
          <p:nvPr/>
        </p:nvSpPr>
        <p:spPr bwMode="auto">
          <a:xfrm>
            <a:off x="-1300163" y="6583363"/>
            <a:ext cx="133350" cy="133350"/>
          </a:xfrm>
          <a:prstGeom prst="flowChartOffpageConnector">
            <a:avLst/>
          </a:prstGeom>
          <a:noFill/>
          <a:ln w="6350">
            <a:solidFill>
              <a:schemeClr val="tx1"/>
            </a:solidFill>
            <a:miter lim="800000"/>
            <a:headEnd/>
            <a:tailEnd/>
          </a:ln>
        </p:spPr>
        <p:txBody>
          <a:bodyPr wrap="none" anchor="ctr"/>
          <a:lstStyle/>
          <a:p>
            <a:pPr algn="ctr" eaLnBrk="0" hangingPunct="0"/>
            <a:r>
              <a:rPr lang="en-US" sz="600">
                <a:latin typeface="Times New Roman" pitchFamily="18" charset="0"/>
              </a:rPr>
              <a:t>2</a:t>
            </a:r>
          </a:p>
        </p:txBody>
      </p:sp>
      <p:sp>
        <p:nvSpPr>
          <p:cNvPr id="131" name="AutoShape 185"/>
          <p:cNvSpPr>
            <a:spLocks noChangeArrowheads="1"/>
          </p:cNvSpPr>
          <p:nvPr/>
        </p:nvSpPr>
        <p:spPr bwMode="auto">
          <a:xfrm>
            <a:off x="-298450" y="936625"/>
            <a:ext cx="152400" cy="152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6">
              <a:lumMod val="60000"/>
              <a:lumOff val="40000"/>
            </a:schemeClr>
          </a:solidFill>
          <a:ln w="9525">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700"/>
          </a:p>
        </p:txBody>
      </p:sp>
      <p:sp>
        <p:nvSpPr>
          <p:cNvPr id="14417" name="Text Box 200"/>
          <p:cNvSpPr txBox="1">
            <a:spLocks noChangeArrowheads="1"/>
          </p:cNvSpPr>
          <p:nvPr/>
        </p:nvSpPr>
        <p:spPr bwMode="auto">
          <a:xfrm>
            <a:off x="-554038" y="728663"/>
            <a:ext cx="614363" cy="214312"/>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Unknown</a:t>
            </a:r>
          </a:p>
        </p:txBody>
      </p:sp>
      <p:sp>
        <p:nvSpPr>
          <p:cNvPr id="135" name="AutoShape 656"/>
          <p:cNvSpPr>
            <a:spLocks noChangeAspect="1" noChangeArrowheads="1"/>
          </p:cNvSpPr>
          <p:nvPr/>
        </p:nvSpPr>
        <p:spPr bwMode="auto">
          <a:xfrm>
            <a:off x="-2505075" y="5635625"/>
            <a:ext cx="265112" cy="198438"/>
          </a:xfrm>
          <a:prstGeom prst="irregularSeal2">
            <a:avLst/>
          </a:prstGeom>
          <a:solidFill>
            <a:schemeClr val="bg1">
              <a:lumMod val="65000"/>
            </a:schemeClr>
          </a:solidFill>
          <a:ln w="6350">
            <a:solidFill>
              <a:schemeClr val="tx1">
                <a:lumMod val="85000"/>
                <a:lumOff val="15000"/>
              </a:schemeClr>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600" dirty="0" smtClean="0">
                <a:solidFill>
                  <a:srgbClr val="FF0000"/>
                </a:solidFill>
              </a:rPr>
              <a:t>US</a:t>
            </a:r>
            <a:endParaRPr lang="en-US" sz="600" dirty="0">
              <a:solidFill>
                <a:srgbClr val="FF0000"/>
              </a:solidFill>
            </a:endParaRPr>
          </a:p>
        </p:txBody>
      </p:sp>
      <p:sp>
        <p:nvSpPr>
          <p:cNvPr id="136" name="AutoShape 656"/>
          <p:cNvSpPr>
            <a:spLocks noChangeAspect="1" noChangeArrowheads="1"/>
          </p:cNvSpPr>
          <p:nvPr/>
        </p:nvSpPr>
        <p:spPr bwMode="auto">
          <a:xfrm>
            <a:off x="-2513013" y="5438775"/>
            <a:ext cx="265113" cy="200025"/>
          </a:xfrm>
          <a:prstGeom prst="irregularSeal2">
            <a:avLst/>
          </a:prstGeom>
          <a:solidFill>
            <a:schemeClr val="accent5">
              <a:lumMod val="60000"/>
              <a:lumOff val="40000"/>
            </a:schemeClr>
          </a:solidFill>
          <a:ln w="6350">
            <a:solidFill>
              <a:srgbClr val="9900CC"/>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600" dirty="0">
                <a:solidFill>
                  <a:srgbClr val="FF0000"/>
                </a:solidFill>
              </a:rPr>
              <a:t>7</a:t>
            </a:r>
          </a:p>
        </p:txBody>
      </p:sp>
      <p:sp>
        <p:nvSpPr>
          <p:cNvPr id="14420" name="Rectangle 136"/>
          <p:cNvSpPr>
            <a:spLocks noChangeArrowheads="1"/>
          </p:cNvSpPr>
          <p:nvPr/>
        </p:nvSpPr>
        <p:spPr bwMode="auto">
          <a:xfrm>
            <a:off x="-1427163" y="563563"/>
            <a:ext cx="193675" cy="158750"/>
          </a:xfrm>
          <a:prstGeom prst="rect">
            <a:avLst/>
          </a:prstGeom>
          <a:solidFill>
            <a:srgbClr val="C0C0C0"/>
          </a:solidFill>
          <a:ln w="9525">
            <a:solidFill>
              <a:schemeClr val="tx1"/>
            </a:solidFill>
            <a:miter lim="800000"/>
            <a:headEnd/>
            <a:tailEnd/>
          </a:ln>
        </p:spPr>
        <p:txBody>
          <a:bodyPr wrap="none" anchor="ctr"/>
          <a:lstStyle/>
          <a:p>
            <a:pPr algn="ctr" eaLnBrk="0" hangingPunct="0"/>
            <a:r>
              <a:rPr lang="en-US" sz="800" b="1">
                <a:latin typeface="Times New Roman" pitchFamily="18" charset="0"/>
              </a:rPr>
              <a:t>#</a:t>
            </a:r>
          </a:p>
        </p:txBody>
      </p:sp>
      <p:sp>
        <p:nvSpPr>
          <p:cNvPr id="138" name="5-Point Star 137"/>
          <p:cNvSpPr/>
          <p:nvPr/>
        </p:nvSpPr>
        <p:spPr>
          <a:xfrm>
            <a:off x="-1370013" y="5461000"/>
            <a:ext cx="142875" cy="127000"/>
          </a:xfrm>
          <a:prstGeom prst="star5">
            <a:avLst/>
          </a:prstGeom>
          <a:solidFill>
            <a:srgbClr val="FF00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5" name="5-Point Star 164"/>
          <p:cNvSpPr/>
          <p:nvPr/>
        </p:nvSpPr>
        <p:spPr>
          <a:xfrm>
            <a:off x="-1373188" y="5705475"/>
            <a:ext cx="142875" cy="127000"/>
          </a:xfrm>
          <a:prstGeom prst="star5">
            <a:avLst/>
          </a:prstGeom>
          <a:solidFill>
            <a:schemeClr val="tx1">
              <a:lumMod val="85000"/>
              <a:lumOff val="1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23" name="AutoShape 446"/>
          <p:cNvSpPr>
            <a:spLocks noChangeArrowheads="1"/>
          </p:cNvSpPr>
          <p:nvPr/>
        </p:nvSpPr>
        <p:spPr bwMode="auto">
          <a:xfrm>
            <a:off x="-1109663" y="1803400"/>
            <a:ext cx="152400" cy="152400"/>
          </a:xfrm>
          <a:prstGeom prst="moon">
            <a:avLst>
              <a:gd name="adj" fmla="val 70833"/>
            </a:avLst>
          </a:prstGeom>
          <a:solidFill>
            <a:srgbClr val="FF9900"/>
          </a:solidFill>
          <a:ln w="3175">
            <a:solidFill>
              <a:schemeClr val="tx1"/>
            </a:solidFill>
            <a:miter lim="800000"/>
            <a:headEnd/>
            <a:tailEnd/>
          </a:ln>
        </p:spPr>
        <p:txBody>
          <a:bodyPr wrap="none" anchor="ctr"/>
          <a:lstStyle/>
          <a:p>
            <a:pPr algn="ctr" eaLnBrk="0" hangingPunct="0"/>
            <a:r>
              <a:rPr lang="en-US" sz="800">
                <a:latin typeface="Times New Roman" pitchFamily="18" charset="0"/>
              </a:rPr>
              <a:t>1</a:t>
            </a:r>
          </a:p>
        </p:txBody>
      </p:sp>
      <p:sp>
        <p:nvSpPr>
          <p:cNvPr id="14424" name="AutoShape 446"/>
          <p:cNvSpPr>
            <a:spLocks noChangeArrowheads="1"/>
          </p:cNvSpPr>
          <p:nvPr/>
        </p:nvSpPr>
        <p:spPr bwMode="auto">
          <a:xfrm>
            <a:off x="-890588" y="1795463"/>
            <a:ext cx="152400" cy="152400"/>
          </a:xfrm>
          <a:prstGeom prst="moon">
            <a:avLst>
              <a:gd name="adj" fmla="val 70833"/>
            </a:avLst>
          </a:prstGeom>
          <a:solidFill>
            <a:srgbClr val="FF9900"/>
          </a:solidFill>
          <a:ln w="3175">
            <a:solidFill>
              <a:schemeClr val="tx1"/>
            </a:solidFill>
            <a:miter lim="800000"/>
            <a:headEnd/>
            <a:tailEnd/>
          </a:ln>
        </p:spPr>
        <p:txBody>
          <a:bodyPr wrap="none" anchor="ctr"/>
          <a:lstStyle/>
          <a:p>
            <a:pPr algn="ctr" eaLnBrk="0" hangingPunct="0"/>
            <a:r>
              <a:rPr lang="en-US" sz="800">
                <a:latin typeface="Times New Roman" pitchFamily="18" charset="0"/>
              </a:rPr>
              <a:t>2</a:t>
            </a:r>
          </a:p>
        </p:txBody>
      </p:sp>
      <p:sp>
        <p:nvSpPr>
          <p:cNvPr id="14425" name="AutoShape 446"/>
          <p:cNvSpPr>
            <a:spLocks noChangeArrowheads="1"/>
          </p:cNvSpPr>
          <p:nvPr/>
        </p:nvSpPr>
        <p:spPr bwMode="auto">
          <a:xfrm>
            <a:off x="-1093788" y="2006600"/>
            <a:ext cx="152400" cy="152400"/>
          </a:xfrm>
          <a:prstGeom prst="moon">
            <a:avLst>
              <a:gd name="adj" fmla="val 70833"/>
            </a:avLst>
          </a:prstGeom>
          <a:solidFill>
            <a:srgbClr val="FF9900"/>
          </a:solidFill>
          <a:ln w="3175">
            <a:solidFill>
              <a:schemeClr val="tx1"/>
            </a:solidFill>
            <a:miter lim="800000"/>
            <a:headEnd/>
            <a:tailEnd/>
          </a:ln>
        </p:spPr>
        <p:txBody>
          <a:bodyPr wrap="none" anchor="ctr"/>
          <a:lstStyle/>
          <a:p>
            <a:pPr algn="ctr" eaLnBrk="0" hangingPunct="0"/>
            <a:r>
              <a:rPr lang="en-US" sz="800">
                <a:latin typeface="Times New Roman" pitchFamily="18" charset="0"/>
              </a:rPr>
              <a:t>3</a:t>
            </a:r>
          </a:p>
        </p:txBody>
      </p:sp>
      <p:sp>
        <p:nvSpPr>
          <p:cNvPr id="14426" name="AutoShape 446"/>
          <p:cNvSpPr>
            <a:spLocks noChangeArrowheads="1"/>
          </p:cNvSpPr>
          <p:nvPr/>
        </p:nvSpPr>
        <p:spPr bwMode="auto">
          <a:xfrm>
            <a:off x="-1233488" y="3846513"/>
            <a:ext cx="152400" cy="152400"/>
          </a:xfrm>
          <a:prstGeom prst="moon">
            <a:avLst>
              <a:gd name="adj" fmla="val 70833"/>
            </a:avLst>
          </a:prstGeom>
          <a:solidFill>
            <a:srgbClr val="9900CC"/>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1</a:t>
            </a:r>
          </a:p>
        </p:txBody>
      </p:sp>
      <p:sp>
        <p:nvSpPr>
          <p:cNvPr id="14427" name="AutoShape 446"/>
          <p:cNvSpPr>
            <a:spLocks noChangeArrowheads="1"/>
          </p:cNvSpPr>
          <p:nvPr/>
        </p:nvSpPr>
        <p:spPr bwMode="auto">
          <a:xfrm>
            <a:off x="-1033463" y="3844925"/>
            <a:ext cx="152400" cy="152400"/>
          </a:xfrm>
          <a:prstGeom prst="moon">
            <a:avLst>
              <a:gd name="adj" fmla="val 70833"/>
            </a:avLst>
          </a:prstGeom>
          <a:solidFill>
            <a:srgbClr val="9900CC"/>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2</a:t>
            </a:r>
          </a:p>
        </p:txBody>
      </p:sp>
      <p:sp>
        <p:nvSpPr>
          <p:cNvPr id="14428" name="AutoShape 446"/>
          <p:cNvSpPr>
            <a:spLocks noChangeArrowheads="1"/>
          </p:cNvSpPr>
          <p:nvPr/>
        </p:nvSpPr>
        <p:spPr bwMode="auto">
          <a:xfrm>
            <a:off x="-1230313" y="4041775"/>
            <a:ext cx="152400" cy="152400"/>
          </a:xfrm>
          <a:prstGeom prst="moon">
            <a:avLst>
              <a:gd name="adj" fmla="val 70833"/>
            </a:avLst>
          </a:prstGeom>
          <a:solidFill>
            <a:srgbClr val="9900CC"/>
          </a:solidFill>
          <a:ln w="6350">
            <a:solidFill>
              <a:schemeClr val="tx1"/>
            </a:solidFill>
            <a:miter lim="800000"/>
            <a:headEnd/>
            <a:tailEnd/>
          </a:ln>
        </p:spPr>
        <p:txBody>
          <a:bodyPr wrap="none" anchor="ctr"/>
          <a:lstStyle/>
          <a:p>
            <a:pPr algn="ctr" eaLnBrk="0" hangingPunct="0"/>
            <a:r>
              <a:rPr lang="en-US" sz="900">
                <a:solidFill>
                  <a:schemeClr val="bg1"/>
                </a:solidFill>
                <a:latin typeface="Times New Roman" pitchFamily="18" charset="0"/>
              </a:rPr>
              <a:t>3</a:t>
            </a:r>
          </a:p>
        </p:txBody>
      </p:sp>
      <p:sp>
        <p:nvSpPr>
          <p:cNvPr id="14429" name="Sun 236"/>
          <p:cNvSpPr>
            <a:spLocks noChangeAspect="1"/>
          </p:cNvSpPr>
          <p:nvPr/>
        </p:nvSpPr>
        <p:spPr bwMode="auto">
          <a:xfrm>
            <a:off x="-1601788" y="6540500"/>
            <a:ext cx="247650" cy="247650"/>
          </a:xfrm>
          <a:prstGeom prst="sun">
            <a:avLst>
              <a:gd name="adj" fmla="val 25000"/>
            </a:avLst>
          </a:prstGeom>
          <a:solidFill>
            <a:schemeClr val="bg1"/>
          </a:solidFill>
          <a:ln w="6350">
            <a:solidFill>
              <a:schemeClr val="tx1"/>
            </a:solidFill>
            <a:miter lim="800000"/>
            <a:headEnd/>
            <a:tailEnd/>
          </a:ln>
        </p:spPr>
        <p:txBody>
          <a:bodyPr wrap="none" anchor="ctr"/>
          <a:lstStyle/>
          <a:p>
            <a:pPr algn="ctr" eaLnBrk="0" hangingPunct="0"/>
            <a:r>
              <a:rPr lang="en-US" sz="400">
                <a:latin typeface="Times New Roman" pitchFamily="18" charset="0"/>
              </a:rPr>
              <a:t>2</a:t>
            </a:r>
          </a:p>
          <a:p>
            <a:pPr algn="ctr" eaLnBrk="0" hangingPunct="0"/>
            <a:r>
              <a:rPr lang="en-US" sz="400">
                <a:latin typeface="Times New Roman" pitchFamily="18" charset="0"/>
              </a:rPr>
              <a:t>12</a:t>
            </a:r>
          </a:p>
        </p:txBody>
      </p:sp>
      <p:pic>
        <p:nvPicPr>
          <p:cNvPr id="14430" name="Picture 166"/>
          <p:cNvPicPr>
            <a:picLocks noChangeAspect="1"/>
          </p:cNvPicPr>
          <p:nvPr/>
        </p:nvPicPr>
        <p:blipFill>
          <a:blip r:embed="rId4"/>
          <a:srcRect/>
          <a:stretch>
            <a:fillRect/>
          </a:stretch>
        </p:blipFill>
        <p:spPr bwMode="auto">
          <a:xfrm>
            <a:off x="-1401763" y="6192838"/>
            <a:ext cx="136525" cy="90487"/>
          </a:xfrm>
          <a:prstGeom prst="rect">
            <a:avLst/>
          </a:prstGeom>
          <a:noFill/>
          <a:ln w="9525">
            <a:solidFill>
              <a:schemeClr val="tx1"/>
            </a:solidFill>
            <a:miter lim="800000"/>
            <a:headEnd/>
            <a:tailEnd/>
          </a:ln>
        </p:spPr>
      </p:pic>
      <p:pic>
        <p:nvPicPr>
          <p:cNvPr id="14431" name="Picture 190"/>
          <p:cNvPicPr>
            <a:picLocks noChangeAspect="1"/>
          </p:cNvPicPr>
          <p:nvPr/>
        </p:nvPicPr>
        <p:blipFill>
          <a:blip r:embed="rId4"/>
          <a:srcRect/>
          <a:stretch>
            <a:fillRect/>
          </a:stretch>
        </p:blipFill>
        <p:spPr bwMode="auto">
          <a:xfrm>
            <a:off x="-1370013" y="5956300"/>
            <a:ext cx="134938" cy="92075"/>
          </a:xfrm>
          <a:prstGeom prst="rect">
            <a:avLst/>
          </a:prstGeom>
          <a:noFill/>
          <a:ln w="9525">
            <a:noFill/>
            <a:miter lim="800000"/>
            <a:headEnd/>
            <a:tailEnd/>
          </a:ln>
        </p:spPr>
      </p:pic>
      <p:cxnSp>
        <p:nvCxnSpPr>
          <p:cNvPr id="212" name="Straight Arrow Connector 211"/>
          <p:cNvCxnSpPr/>
          <p:nvPr/>
        </p:nvCxnSpPr>
        <p:spPr>
          <a:xfrm flipH="1">
            <a:off x="-1090613" y="5133975"/>
            <a:ext cx="788988" cy="0"/>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V="1">
            <a:off x="-1212850" y="4965700"/>
            <a:ext cx="985837" cy="1587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8" name="Heart 217"/>
          <p:cNvSpPr>
            <a:spLocks noChangeAspect="1"/>
          </p:cNvSpPr>
          <p:nvPr/>
        </p:nvSpPr>
        <p:spPr>
          <a:xfrm>
            <a:off x="-2498725" y="6170613"/>
            <a:ext cx="136525" cy="138112"/>
          </a:xfrm>
          <a:prstGeom prst="heart">
            <a:avLst/>
          </a:prstGeom>
          <a:solidFill>
            <a:schemeClr val="accent6">
              <a:lumMod val="40000"/>
              <a:lumOff val="60000"/>
              <a:alpha val="50000"/>
            </a:schemeClr>
          </a:solidFill>
          <a:ln w="6350">
            <a:solidFill>
              <a:srgbClr val="C0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435" name="AutoShape 446"/>
          <p:cNvSpPr>
            <a:spLocks noChangeArrowheads="1"/>
          </p:cNvSpPr>
          <p:nvPr/>
        </p:nvSpPr>
        <p:spPr bwMode="auto">
          <a:xfrm>
            <a:off x="-555625" y="2035175"/>
            <a:ext cx="152400" cy="152400"/>
          </a:xfrm>
          <a:prstGeom prst="moon">
            <a:avLst>
              <a:gd name="adj" fmla="val 70833"/>
            </a:avLst>
          </a:prstGeom>
          <a:solidFill>
            <a:schemeClr val="bg1"/>
          </a:solidFill>
          <a:ln w="6350">
            <a:solidFill>
              <a:schemeClr val="tx1"/>
            </a:solidFill>
            <a:miter lim="800000"/>
            <a:headEnd/>
            <a:tailEnd/>
          </a:ln>
        </p:spPr>
        <p:txBody>
          <a:bodyPr wrap="none" anchor="ctr"/>
          <a:lstStyle/>
          <a:p>
            <a:pPr algn="ctr" eaLnBrk="0" hangingPunct="0"/>
            <a:r>
              <a:rPr lang="en-US" sz="800">
                <a:latin typeface="Times New Roman" pitchFamily="18" charset="0"/>
              </a:rPr>
              <a:t>3</a:t>
            </a:r>
          </a:p>
        </p:txBody>
      </p:sp>
      <p:sp>
        <p:nvSpPr>
          <p:cNvPr id="14436" name="AutoShape 446"/>
          <p:cNvSpPr>
            <a:spLocks noChangeArrowheads="1"/>
          </p:cNvSpPr>
          <p:nvPr/>
        </p:nvSpPr>
        <p:spPr bwMode="auto">
          <a:xfrm>
            <a:off x="-377825" y="1812925"/>
            <a:ext cx="152400" cy="152400"/>
          </a:xfrm>
          <a:prstGeom prst="moon">
            <a:avLst>
              <a:gd name="adj" fmla="val 70833"/>
            </a:avLst>
          </a:prstGeom>
          <a:solidFill>
            <a:schemeClr val="bg1"/>
          </a:solidFill>
          <a:ln w="6350">
            <a:solidFill>
              <a:schemeClr val="tx1"/>
            </a:solidFill>
            <a:miter lim="800000"/>
            <a:headEnd/>
            <a:tailEnd/>
          </a:ln>
        </p:spPr>
        <p:txBody>
          <a:bodyPr wrap="none" anchor="ctr"/>
          <a:lstStyle/>
          <a:p>
            <a:pPr algn="ctr" eaLnBrk="0" hangingPunct="0"/>
            <a:r>
              <a:rPr lang="en-US" sz="800">
                <a:latin typeface="Times New Roman" pitchFamily="18" charset="0"/>
              </a:rPr>
              <a:t>2</a:t>
            </a:r>
          </a:p>
        </p:txBody>
      </p:sp>
      <p:sp>
        <p:nvSpPr>
          <p:cNvPr id="14437" name="AutoShape 446"/>
          <p:cNvSpPr>
            <a:spLocks noChangeArrowheads="1"/>
          </p:cNvSpPr>
          <p:nvPr/>
        </p:nvSpPr>
        <p:spPr bwMode="auto">
          <a:xfrm>
            <a:off x="-566738" y="1831975"/>
            <a:ext cx="152400" cy="152400"/>
          </a:xfrm>
          <a:prstGeom prst="moon">
            <a:avLst>
              <a:gd name="adj" fmla="val 70833"/>
            </a:avLst>
          </a:prstGeom>
          <a:solidFill>
            <a:schemeClr val="bg1"/>
          </a:solidFill>
          <a:ln w="6350">
            <a:solidFill>
              <a:schemeClr val="tx1"/>
            </a:solidFill>
            <a:miter lim="800000"/>
            <a:headEnd/>
            <a:tailEnd/>
          </a:ln>
        </p:spPr>
        <p:txBody>
          <a:bodyPr wrap="none" anchor="ctr"/>
          <a:lstStyle/>
          <a:p>
            <a:pPr algn="ctr" eaLnBrk="0" hangingPunct="0"/>
            <a:r>
              <a:rPr lang="en-US" sz="800">
                <a:latin typeface="Times New Roman" pitchFamily="18" charset="0"/>
              </a:rPr>
              <a:t>1</a:t>
            </a:r>
          </a:p>
        </p:txBody>
      </p:sp>
      <p:sp>
        <p:nvSpPr>
          <p:cNvPr id="220" name="Octagon 219"/>
          <p:cNvSpPr/>
          <p:nvPr/>
        </p:nvSpPr>
        <p:spPr>
          <a:xfrm>
            <a:off x="-2546350" y="5862638"/>
            <a:ext cx="334962" cy="244475"/>
          </a:xfrm>
          <a:prstGeom prst="oc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a:solidFill>
                  <a:srgbClr val="22321E"/>
                </a:solidFill>
              </a:rPr>
              <a:t>EM</a:t>
            </a:r>
            <a:endParaRPr lang="en-US" sz="800" dirty="0">
              <a:solidFill>
                <a:srgbClr val="22321E"/>
              </a:solidFill>
            </a:endParaRPr>
          </a:p>
        </p:txBody>
      </p:sp>
      <p:cxnSp>
        <p:nvCxnSpPr>
          <p:cNvPr id="221" name="Straight Arrow Connector 220"/>
          <p:cNvCxnSpPr/>
          <p:nvPr/>
        </p:nvCxnSpPr>
        <p:spPr>
          <a:xfrm flipH="1">
            <a:off x="-1108075" y="5260975"/>
            <a:ext cx="619125" cy="20638"/>
          </a:xfrm>
          <a:prstGeom prst="straightConnector1">
            <a:avLst/>
          </a:prstGeom>
          <a:ln w="3810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440" name="Picture 176"/>
          <p:cNvPicPr>
            <a:picLocks noChangeAspect="1"/>
          </p:cNvPicPr>
          <p:nvPr/>
        </p:nvPicPr>
        <p:blipFill>
          <a:blip r:embed="rId5"/>
          <a:srcRect/>
          <a:stretch>
            <a:fillRect/>
          </a:stretch>
        </p:blipFill>
        <p:spPr bwMode="auto">
          <a:xfrm>
            <a:off x="-2476500" y="4953000"/>
            <a:ext cx="228600" cy="228600"/>
          </a:xfrm>
          <a:prstGeom prst="rect">
            <a:avLst/>
          </a:prstGeom>
          <a:noFill/>
          <a:ln w="9525">
            <a:noFill/>
            <a:miter lim="800000"/>
            <a:headEnd/>
            <a:tailEnd/>
          </a:ln>
        </p:spPr>
      </p:pic>
      <p:pic>
        <p:nvPicPr>
          <p:cNvPr id="14441" name="Picture 177"/>
          <p:cNvPicPr>
            <a:picLocks noChangeAspect="1"/>
          </p:cNvPicPr>
          <p:nvPr/>
        </p:nvPicPr>
        <p:blipFill>
          <a:blip r:embed="rId6"/>
          <a:srcRect/>
          <a:stretch>
            <a:fillRect/>
          </a:stretch>
        </p:blipFill>
        <p:spPr bwMode="auto">
          <a:xfrm>
            <a:off x="-2493963" y="4732338"/>
            <a:ext cx="228600" cy="228600"/>
          </a:xfrm>
          <a:prstGeom prst="rect">
            <a:avLst/>
          </a:prstGeom>
          <a:noFill/>
          <a:ln w="9525">
            <a:noFill/>
            <a:miter lim="800000"/>
            <a:headEnd/>
            <a:tailEnd/>
          </a:ln>
        </p:spPr>
      </p:pic>
      <p:pic>
        <p:nvPicPr>
          <p:cNvPr id="14442" name="Picture 178"/>
          <p:cNvPicPr>
            <a:picLocks noChangeAspect="1"/>
          </p:cNvPicPr>
          <p:nvPr/>
        </p:nvPicPr>
        <p:blipFill>
          <a:blip r:embed="rId7"/>
          <a:srcRect/>
          <a:stretch>
            <a:fillRect/>
          </a:stretch>
        </p:blipFill>
        <p:spPr bwMode="auto">
          <a:xfrm>
            <a:off x="-2471738" y="4506913"/>
            <a:ext cx="228600" cy="228600"/>
          </a:xfrm>
          <a:prstGeom prst="rect">
            <a:avLst/>
          </a:prstGeom>
          <a:noFill/>
          <a:ln w="9525">
            <a:noFill/>
            <a:miter lim="800000"/>
            <a:headEnd/>
            <a:tailEnd/>
          </a:ln>
        </p:spPr>
      </p:pic>
      <p:sp>
        <p:nvSpPr>
          <p:cNvPr id="14443" name="Text Box 200"/>
          <p:cNvSpPr txBox="1">
            <a:spLocks noChangeArrowheads="1"/>
          </p:cNvSpPr>
          <p:nvPr/>
        </p:nvSpPr>
        <p:spPr bwMode="auto">
          <a:xfrm>
            <a:off x="-1795463" y="1143000"/>
            <a:ext cx="469900"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CI/NE</a:t>
            </a:r>
          </a:p>
        </p:txBody>
      </p:sp>
      <p:sp>
        <p:nvSpPr>
          <p:cNvPr id="14444" name="Text Box 200"/>
          <p:cNvSpPr txBox="1">
            <a:spLocks noChangeArrowheads="1"/>
          </p:cNvSpPr>
          <p:nvPr/>
        </p:nvSpPr>
        <p:spPr bwMode="auto">
          <a:xfrm>
            <a:off x="-1208088" y="1141413"/>
            <a:ext cx="566738"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DW/WA</a:t>
            </a:r>
          </a:p>
        </p:txBody>
      </p:sp>
      <p:sp>
        <p:nvSpPr>
          <p:cNvPr id="14445" name="Text Box 200"/>
          <p:cNvSpPr txBox="1">
            <a:spLocks noChangeArrowheads="1"/>
          </p:cNvSpPr>
          <p:nvPr/>
        </p:nvSpPr>
        <p:spPr bwMode="auto">
          <a:xfrm>
            <a:off x="-579438" y="1163638"/>
            <a:ext cx="520700"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SO/AM</a:t>
            </a:r>
          </a:p>
        </p:txBody>
      </p:sp>
      <p:sp>
        <p:nvSpPr>
          <p:cNvPr id="14446" name="Text Box 200"/>
          <p:cNvSpPr txBox="1">
            <a:spLocks noChangeArrowheads="1"/>
          </p:cNvSpPr>
          <p:nvPr/>
        </p:nvSpPr>
        <p:spPr bwMode="auto">
          <a:xfrm>
            <a:off x="-2416175" y="2181225"/>
            <a:ext cx="482600"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BL/SA</a:t>
            </a:r>
          </a:p>
        </p:txBody>
      </p:sp>
      <p:sp>
        <p:nvSpPr>
          <p:cNvPr id="14447" name="Text Box 200"/>
          <p:cNvSpPr txBox="1">
            <a:spLocks noChangeArrowheads="1"/>
          </p:cNvSpPr>
          <p:nvPr/>
        </p:nvSpPr>
        <p:spPr bwMode="auto">
          <a:xfrm>
            <a:off x="-1790700" y="2182813"/>
            <a:ext cx="498475" cy="339725"/>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AT/DE</a:t>
            </a:r>
            <a:r>
              <a:rPr lang="en-US" sz="800" b="1">
                <a:solidFill>
                  <a:srgbClr val="0070C0"/>
                </a:solidFill>
                <a:latin typeface="Times New Roman" pitchFamily="18" charset="0"/>
              </a:rPr>
              <a:t/>
            </a:r>
            <a:br>
              <a:rPr lang="en-US" sz="800" b="1">
                <a:solidFill>
                  <a:srgbClr val="0070C0"/>
                </a:solidFill>
                <a:latin typeface="Times New Roman" pitchFamily="18" charset="0"/>
              </a:rPr>
            </a:br>
            <a:endParaRPr lang="en-US" sz="800" b="1">
              <a:solidFill>
                <a:srgbClr val="0070C0"/>
              </a:solidFill>
              <a:latin typeface="Times New Roman" pitchFamily="18" charset="0"/>
            </a:endParaRPr>
          </a:p>
        </p:txBody>
      </p:sp>
      <p:sp>
        <p:nvSpPr>
          <p:cNvPr id="14448" name="Text Box 200"/>
          <p:cNvSpPr txBox="1">
            <a:spLocks noChangeArrowheads="1"/>
          </p:cNvSpPr>
          <p:nvPr/>
        </p:nvSpPr>
        <p:spPr bwMode="auto">
          <a:xfrm>
            <a:off x="-1138238" y="2179638"/>
            <a:ext cx="522288" cy="215900"/>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GN/HA</a:t>
            </a:r>
          </a:p>
        </p:txBody>
      </p:sp>
      <p:sp>
        <p:nvSpPr>
          <p:cNvPr id="14449" name="Text Box 200"/>
          <p:cNvSpPr txBox="1">
            <a:spLocks noChangeArrowheads="1"/>
          </p:cNvSpPr>
          <p:nvPr/>
        </p:nvSpPr>
        <p:spPr bwMode="auto">
          <a:xfrm>
            <a:off x="-574675" y="2160588"/>
            <a:ext cx="469900"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RA/IL</a:t>
            </a:r>
          </a:p>
        </p:txBody>
      </p:sp>
      <p:sp>
        <p:nvSpPr>
          <p:cNvPr id="14450" name="Text Box 200"/>
          <p:cNvSpPr txBox="1">
            <a:spLocks noChangeArrowheads="1"/>
          </p:cNvSpPr>
          <p:nvPr/>
        </p:nvSpPr>
        <p:spPr bwMode="auto">
          <a:xfrm>
            <a:off x="-2441575" y="3198813"/>
            <a:ext cx="469900" cy="214312"/>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LI/DA</a:t>
            </a:r>
          </a:p>
        </p:txBody>
      </p:sp>
      <p:sp>
        <p:nvSpPr>
          <p:cNvPr id="14451" name="Text Box 200"/>
          <p:cNvSpPr txBox="1">
            <a:spLocks noChangeArrowheads="1"/>
          </p:cNvSpPr>
          <p:nvPr/>
        </p:nvSpPr>
        <p:spPr bwMode="auto">
          <a:xfrm>
            <a:off x="-1854200" y="3208338"/>
            <a:ext cx="514350" cy="214312"/>
          </a:xfrm>
          <a:prstGeom prst="rect">
            <a:avLst/>
          </a:prstGeom>
          <a:noFill/>
          <a:ln w="9525">
            <a:noFill/>
            <a:miter lim="800000"/>
            <a:headEnd/>
            <a:tailEnd/>
          </a:ln>
        </p:spPr>
        <p:txBody>
          <a:bodyPr wrap="none">
            <a:spAutoFit/>
          </a:bodyPr>
          <a:lstStyle/>
          <a:p>
            <a:pPr eaLnBrk="0" hangingPunct="0"/>
            <a:r>
              <a:rPr lang="en-US" sz="800" b="1">
                <a:latin typeface="Times New Roman" pitchFamily="18" charset="0"/>
              </a:rPr>
              <a:t>NO/AN</a:t>
            </a:r>
          </a:p>
        </p:txBody>
      </p:sp>
      <p:sp>
        <p:nvSpPr>
          <p:cNvPr id="14452" name="Text Box 200"/>
          <p:cNvSpPr txBox="1">
            <a:spLocks noChangeArrowheads="1"/>
          </p:cNvSpPr>
          <p:nvPr/>
        </p:nvSpPr>
        <p:spPr bwMode="auto">
          <a:xfrm>
            <a:off x="-1249363" y="3175000"/>
            <a:ext cx="463550"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PI/UN</a:t>
            </a:r>
          </a:p>
        </p:txBody>
      </p:sp>
      <p:sp>
        <p:nvSpPr>
          <p:cNvPr id="14453" name="Text Box 200"/>
          <p:cNvSpPr txBox="1">
            <a:spLocks noChangeArrowheads="1"/>
          </p:cNvSpPr>
          <p:nvPr/>
        </p:nvSpPr>
        <p:spPr bwMode="auto">
          <a:xfrm>
            <a:off x="-623888" y="3190875"/>
            <a:ext cx="504825" cy="215900"/>
          </a:xfrm>
          <a:prstGeom prst="rect">
            <a:avLst/>
          </a:prstGeom>
          <a:noFill/>
          <a:ln w="9525">
            <a:noFill/>
            <a:miter lim="800000"/>
            <a:headEnd/>
            <a:tailEnd/>
          </a:ln>
        </p:spPr>
        <p:txBody>
          <a:bodyPr wrap="none">
            <a:spAutoFit/>
          </a:bodyPr>
          <a:lstStyle/>
          <a:p>
            <a:pPr algn="ctr" eaLnBrk="0" hangingPunct="0"/>
            <a:r>
              <a:rPr lang="en-US" sz="800" b="1">
                <a:latin typeface="Times New Roman" pitchFamily="18" charset="0"/>
              </a:rPr>
              <a:t>RD/TY</a:t>
            </a:r>
          </a:p>
        </p:txBody>
      </p:sp>
      <p:sp>
        <p:nvSpPr>
          <p:cNvPr id="14454" name="AutoShape 185"/>
          <p:cNvSpPr>
            <a:spLocks noChangeArrowheads="1"/>
          </p:cNvSpPr>
          <p:nvPr/>
        </p:nvSpPr>
        <p:spPr bwMode="auto">
          <a:xfrm>
            <a:off x="-2268538" y="1450975"/>
            <a:ext cx="152400" cy="152400"/>
          </a:xfrm>
          <a:custGeom>
            <a:avLst/>
            <a:gdLst>
              <a:gd name="T0" fmla="*/ 76200 w 21600"/>
              <a:gd name="T1" fmla="*/ 0 h 21600"/>
              <a:gd name="T2" fmla="*/ 19050 w 21600"/>
              <a:gd name="T3" fmla="*/ 76200 h 21600"/>
              <a:gd name="T4" fmla="*/ 76200 w 21600"/>
              <a:gd name="T5" fmla="*/ 38100 h 21600"/>
              <a:gd name="T6" fmla="*/ 133350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FF00"/>
          </a:solidFill>
          <a:ln w="6350">
            <a:solidFill>
              <a:schemeClr val="tx1"/>
            </a:solidFill>
            <a:miter lim="800000"/>
            <a:headEnd/>
            <a:tailEnd/>
          </a:ln>
        </p:spPr>
        <p:txBody>
          <a:bodyPr wrap="none" anchor="ctr"/>
          <a:lstStyle/>
          <a:p>
            <a:endParaRPr lang="en-US"/>
          </a:p>
        </p:txBody>
      </p:sp>
      <p:sp>
        <p:nvSpPr>
          <p:cNvPr id="14455" name="Double Brace 240"/>
          <p:cNvSpPr>
            <a:spLocks noChangeAspect="1"/>
          </p:cNvSpPr>
          <p:nvPr/>
        </p:nvSpPr>
        <p:spPr bwMode="auto">
          <a:xfrm>
            <a:off x="-2363788" y="1587500"/>
            <a:ext cx="180975" cy="133350"/>
          </a:xfrm>
          <a:prstGeom prst="bracePair">
            <a:avLst>
              <a:gd name="adj" fmla="val 8333"/>
            </a:avLst>
          </a:prstGeom>
          <a:solidFill>
            <a:srgbClr val="00FF00"/>
          </a:solidFill>
          <a:ln w="6350">
            <a:solidFill>
              <a:schemeClr val="tx1"/>
            </a:solidFill>
            <a:miter lim="800000"/>
            <a:headEnd/>
            <a:tailEnd/>
          </a:ln>
        </p:spPr>
        <p:txBody>
          <a:bodyPr wrap="none" anchor="ctr"/>
          <a:lstStyle/>
          <a:p>
            <a:pPr algn="ctr" eaLnBrk="0" hangingPunct="0"/>
            <a:r>
              <a:rPr lang="en-US" sz="500">
                <a:latin typeface="Times New Roman" pitchFamily="18" charset="0"/>
              </a:rPr>
              <a:t>EM</a:t>
            </a:r>
          </a:p>
          <a:p>
            <a:pPr algn="ctr" eaLnBrk="0" hangingPunct="0"/>
            <a:r>
              <a:rPr lang="en-US" sz="400">
                <a:latin typeface="Times New Roman" pitchFamily="18" charset="0"/>
              </a:rPr>
              <a:t>RANK</a:t>
            </a:r>
          </a:p>
        </p:txBody>
      </p:sp>
      <p:sp>
        <p:nvSpPr>
          <p:cNvPr id="14456" name="AutoShape 446"/>
          <p:cNvSpPr>
            <a:spLocks noChangeArrowheads="1"/>
          </p:cNvSpPr>
          <p:nvPr/>
        </p:nvSpPr>
        <p:spPr bwMode="auto">
          <a:xfrm>
            <a:off x="-2203450" y="2022475"/>
            <a:ext cx="152400" cy="152400"/>
          </a:xfrm>
          <a:prstGeom prst="moon">
            <a:avLst>
              <a:gd name="adj" fmla="val 70833"/>
            </a:avLst>
          </a:prstGeom>
          <a:solidFill>
            <a:srgbClr val="00FF00"/>
          </a:solidFill>
          <a:ln w="6350">
            <a:solidFill>
              <a:schemeClr val="tx1"/>
            </a:solidFill>
            <a:miter lim="800000"/>
            <a:headEnd/>
            <a:tailEnd/>
          </a:ln>
        </p:spPr>
        <p:txBody>
          <a:bodyPr wrap="none" anchor="ctr"/>
          <a:lstStyle/>
          <a:p>
            <a:pPr algn="ctr" eaLnBrk="0" hangingPunct="0"/>
            <a:r>
              <a:rPr lang="en-US" sz="900">
                <a:latin typeface="Times New Roman" pitchFamily="18" charset="0"/>
              </a:rPr>
              <a:t>4</a:t>
            </a:r>
          </a:p>
        </p:txBody>
      </p:sp>
      <p:sp>
        <p:nvSpPr>
          <p:cNvPr id="14457" name="AutoShape 446"/>
          <p:cNvSpPr>
            <a:spLocks noChangeArrowheads="1"/>
          </p:cNvSpPr>
          <p:nvPr/>
        </p:nvSpPr>
        <p:spPr bwMode="auto">
          <a:xfrm>
            <a:off x="-2343150" y="2017713"/>
            <a:ext cx="152400" cy="152400"/>
          </a:xfrm>
          <a:prstGeom prst="moon">
            <a:avLst>
              <a:gd name="adj" fmla="val 70833"/>
            </a:avLst>
          </a:prstGeom>
          <a:solidFill>
            <a:srgbClr val="00FF00"/>
          </a:solidFill>
          <a:ln w="6350">
            <a:solidFill>
              <a:schemeClr val="tx1"/>
            </a:solidFill>
            <a:miter lim="800000"/>
            <a:headEnd/>
            <a:tailEnd/>
          </a:ln>
        </p:spPr>
        <p:txBody>
          <a:bodyPr wrap="none" anchor="ctr"/>
          <a:lstStyle/>
          <a:p>
            <a:pPr algn="ctr" eaLnBrk="0" hangingPunct="0"/>
            <a:r>
              <a:rPr lang="en-US" sz="900">
                <a:latin typeface="Times New Roman" pitchFamily="18" charset="0"/>
              </a:rPr>
              <a:t>3</a:t>
            </a:r>
          </a:p>
        </p:txBody>
      </p:sp>
      <p:sp>
        <p:nvSpPr>
          <p:cNvPr id="14458" name="AutoShape 446"/>
          <p:cNvSpPr>
            <a:spLocks noChangeArrowheads="1"/>
          </p:cNvSpPr>
          <p:nvPr/>
        </p:nvSpPr>
        <p:spPr bwMode="auto">
          <a:xfrm>
            <a:off x="-2190750" y="1790700"/>
            <a:ext cx="152400" cy="152400"/>
          </a:xfrm>
          <a:prstGeom prst="moon">
            <a:avLst>
              <a:gd name="adj" fmla="val 70833"/>
            </a:avLst>
          </a:prstGeom>
          <a:solidFill>
            <a:srgbClr val="00FF00"/>
          </a:solidFill>
          <a:ln w="6350">
            <a:solidFill>
              <a:schemeClr val="tx1"/>
            </a:solidFill>
            <a:miter lim="800000"/>
            <a:headEnd/>
            <a:tailEnd/>
          </a:ln>
        </p:spPr>
        <p:txBody>
          <a:bodyPr wrap="none" anchor="ctr"/>
          <a:lstStyle/>
          <a:p>
            <a:pPr algn="ctr" eaLnBrk="0" hangingPunct="0"/>
            <a:r>
              <a:rPr lang="en-US" sz="900">
                <a:latin typeface="Times New Roman" pitchFamily="18" charset="0"/>
              </a:rPr>
              <a:t>2</a:t>
            </a:r>
          </a:p>
        </p:txBody>
      </p:sp>
      <p:sp>
        <p:nvSpPr>
          <p:cNvPr id="14459" name="AutoShape 446"/>
          <p:cNvSpPr>
            <a:spLocks noChangeArrowheads="1"/>
          </p:cNvSpPr>
          <p:nvPr/>
        </p:nvSpPr>
        <p:spPr bwMode="auto">
          <a:xfrm>
            <a:off x="-2360613" y="1790700"/>
            <a:ext cx="152400" cy="152400"/>
          </a:xfrm>
          <a:prstGeom prst="moon">
            <a:avLst>
              <a:gd name="adj" fmla="val 70833"/>
            </a:avLst>
          </a:prstGeom>
          <a:solidFill>
            <a:srgbClr val="00FF00"/>
          </a:solidFill>
          <a:ln w="6350">
            <a:solidFill>
              <a:schemeClr val="tx1"/>
            </a:solidFill>
            <a:miter lim="800000"/>
            <a:headEnd/>
            <a:tailEnd/>
          </a:ln>
        </p:spPr>
        <p:txBody>
          <a:bodyPr wrap="none" anchor="ctr"/>
          <a:lstStyle/>
          <a:p>
            <a:pPr algn="ctr" eaLnBrk="0" hangingPunct="0"/>
            <a:r>
              <a:rPr lang="en-US" sz="900">
                <a:latin typeface="Times New Roman" pitchFamily="18" charset="0"/>
              </a:rPr>
              <a:t>1</a:t>
            </a:r>
          </a:p>
        </p:txBody>
      </p:sp>
      <p:sp>
        <p:nvSpPr>
          <p:cNvPr id="14460" name="Double Brace 173"/>
          <p:cNvSpPr>
            <a:spLocks noChangeAspect="1"/>
          </p:cNvSpPr>
          <p:nvPr/>
        </p:nvSpPr>
        <p:spPr bwMode="auto">
          <a:xfrm>
            <a:off x="-2109788" y="1577975"/>
            <a:ext cx="179388" cy="131763"/>
          </a:xfrm>
          <a:prstGeom prst="bracePair">
            <a:avLst>
              <a:gd name="adj" fmla="val 8333"/>
            </a:avLst>
          </a:prstGeom>
          <a:solidFill>
            <a:srgbClr val="00FF00"/>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61" name="Double Brace 174"/>
          <p:cNvSpPr>
            <a:spLocks noChangeAspect="1"/>
          </p:cNvSpPr>
          <p:nvPr/>
        </p:nvSpPr>
        <p:spPr bwMode="auto">
          <a:xfrm>
            <a:off x="-1519238" y="1577975"/>
            <a:ext cx="179388" cy="133350"/>
          </a:xfrm>
          <a:prstGeom prst="bracePair">
            <a:avLst>
              <a:gd name="adj" fmla="val 8333"/>
            </a:avLst>
          </a:prstGeom>
          <a:solidFill>
            <a:srgbClr val="6600FF"/>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62" name="Double Brace 175"/>
          <p:cNvSpPr>
            <a:spLocks noChangeAspect="1"/>
          </p:cNvSpPr>
          <p:nvPr/>
        </p:nvSpPr>
        <p:spPr bwMode="auto">
          <a:xfrm>
            <a:off x="-846138" y="1582738"/>
            <a:ext cx="179388" cy="133350"/>
          </a:xfrm>
          <a:prstGeom prst="bracePair">
            <a:avLst>
              <a:gd name="adj" fmla="val 8333"/>
            </a:avLst>
          </a:prstGeom>
          <a:solidFill>
            <a:srgbClr val="FF9900"/>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63" name="Double Brace 181"/>
          <p:cNvSpPr>
            <a:spLocks noChangeAspect="1"/>
          </p:cNvSpPr>
          <p:nvPr/>
        </p:nvSpPr>
        <p:spPr bwMode="auto">
          <a:xfrm>
            <a:off x="-298450" y="1590675"/>
            <a:ext cx="180975" cy="131763"/>
          </a:xfrm>
          <a:prstGeom prst="bracePair">
            <a:avLst>
              <a:gd name="adj" fmla="val 8333"/>
            </a:avLst>
          </a:prstGeom>
          <a:solidFill>
            <a:schemeClr val="bg1"/>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64" name="Double Brace 183"/>
          <p:cNvSpPr>
            <a:spLocks noChangeAspect="1"/>
          </p:cNvSpPr>
          <p:nvPr/>
        </p:nvSpPr>
        <p:spPr bwMode="auto">
          <a:xfrm>
            <a:off x="-2146300" y="2611438"/>
            <a:ext cx="179387" cy="133350"/>
          </a:xfrm>
          <a:prstGeom prst="bracePair">
            <a:avLst>
              <a:gd name="adj" fmla="val 8333"/>
            </a:avLst>
          </a:prstGeom>
          <a:solidFill>
            <a:schemeClr val="tx1"/>
          </a:solidFill>
          <a:ln w="3175">
            <a:solidFill>
              <a:schemeClr val="bg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65" name="Double Brace 185"/>
          <p:cNvSpPr>
            <a:spLocks noChangeAspect="1"/>
          </p:cNvSpPr>
          <p:nvPr/>
        </p:nvSpPr>
        <p:spPr bwMode="auto">
          <a:xfrm>
            <a:off x="-1525588" y="2601913"/>
            <a:ext cx="180975" cy="133350"/>
          </a:xfrm>
          <a:prstGeom prst="bracePair">
            <a:avLst>
              <a:gd name="adj" fmla="val 8333"/>
            </a:avLst>
          </a:prstGeom>
          <a:solidFill>
            <a:srgbClr val="FF3399"/>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66" name="Double Brace 198"/>
          <p:cNvSpPr>
            <a:spLocks noChangeAspect="1"/>
          </p:cNvSpPr>
          <p:nvPr/>
        </p:nvSpPr>
        <p:spPr bwMode="auto">
          <a:xfrm>
            <a:off x="-820738" y="2619375"/>
            <a:ext cx="180975" cy="133350"/>
          </a:xfrm>
          <a:prstGeom prst="bracePair">
            <a:avLst>
              <a:gd name="adj" fmla="val 8333"/>
            </a:avLst>
          </a:prstGeom>
          <a:solidFill>
            <a:srgbClr val="FFFF00"/>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67" name="Double Brace 199"/>
          <p:cNvSpPr>
            <a:spLocks noChangeAspect="1"/>
          </p:cNvSpPr>
          <p:nvPr/>
        </p:nvSpPr>
        <p:spPr bwMode="auto">
          <a:xfrm>
            <a:off x="-358775" y="2627313"/>
            <a:ext cx="179387" cy="133350"/>
          </a:xfrm>
          <a:prstGeom prst="bracePair">
            <a:avLst>
              <a:gd name="adj" fmla="val 8333"/>
            </a:avLst>
          </a:prstGeom>
          <a:solidFill>
            <a:srgbClr val="4F81BD"/>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201" name="Double Brace 200"/>
          <p:cNvSpPr>
            <a:spLocks noChangeAspect="1"/>
          </p:cNvSpPr>
          <p:nvPr/>
        </p:nvSpPr>
        <p:spPr>
          <a:xfrm>
            <a:off x="-2171700" y="3641725"/>
            <a:ext cx="180975" cy="133350"/>
          </a:xfrm>
          <a:prstGeom prst="bracePair">
            <a:avLst/>
          </a:prstGeom>
          <a:solidFill>
            <a:schemeClr val="accent6">
              <a:lumMod val="50000"/>
            </a:schemeClr>
          </a:solidFill>
          <a:ln w="6350">
            <a:solidFill>
              <a:schemeClr val="tx1"/>
            </a:solidFill>
            <a:miter lim="800000"/>
            <a:headEnd/>
            <a:tailEnd/>
          </a:ln>
          <a:effectLst/>
          <a:extLst/>
        </p:spPr>
        <p:txBody>
          <a:bodyPr wrap="none" anchor="ctr"/>
          <a:lstStyle/>
          <a:p>
            <a:pPr algn="ctr" eaLnBrk="0" hangingPunct="0">
              <a:defRPr/>
            </a:pPr>
            <a:r>
              <a:rPr lang="en-US" sz="600" dirty="0">
                <a:solidFill>
                  <a:schemeClr val="bg1"/>
                </a:solidFill>
                <a:latin typeface="Times New Roman" pitchFamily="18" charset="0"/>
                <a:cs typeface="+mn-cs"/>
              </a:rPr>
              <a:t>EM</a:t>
            </a:r>
          </a:p>
        </p:txBody>
      </p:sp>
      <p:sp>
        <p:nvSpPr>
          <p:cNvPr id="14469" name="Double Brace 201"/>
          <p:cNvSpPr>
            <a:spLocks noChangeAspect="1"/>
          </p:cNvSpPr>
          <p:nvPr/>
        </p:nvSpPr>
        <p:spPr bwMode="auto">
          <a:xfrm>
            <a:off x="-1552575" y="3641725"/>
            <a:ext cx="179387" cy="133350"/>
          </a:xfrm>
          <a:prstGeom prst="bracePair">
            <a:avLst>
              <a:gd name="adj" fmla="val 8333"/>
            </a:avLst>
          </a:prstGeom>
          <a:solidFill>
            <a:srgbClr val="33CCFF"/>
          </a:solidFill>
          <a:ln w="6350">
            <a:solidFill>
              <a:schemeClr val="tx1"/>
            </a:solidFill>
            <a:miter lim="800000"/>
            <a:headEnd/>
            <a:tailEnd/>
          </a:ln>
        </p:spPr>
        <p:txBody>
          <a:bodyPr wrap="none" anchor="ctr"/>
          <a:lstStyle/>
          <a:p>
            <a:pPr algn="ctr" eaLnBrk="0" hangingPunct="0"/>
            <a:r>
              <a:rPr lang="en-US" sz="600">
                <a:latin typeface="Times New Roman" pitchFamily="18" charset="0"/>
              </a:rPr>
              <a:t>EM</a:t>
            </a:r>
          </a:p>
        </p:txBody>
      </p:sp>
      <p:sp>
        <p:nvSpPr>
          <p:cNvPr id="14470" name="Double Brace 202"/>
          <p:cNvSpPr>
            <a:spLocks noChangeAspect="1"/>
          </p:cNvSpPr>
          <p:nvPr/>
        </p:nvSpPr>
        <p:spPr bwMode="auto">
          <a:xfrm>
            <a:off x="-993775" y="3640138"/>
            <a:ext cx="180975" cy="133350"/>
          </a:xfrm>
          <a:prstGeom prst="bracePair">
            <a:avLst>
              <a:gd name="adj" fmla="val 8333"/>
            </a:avLst>
          </a:prstGeom>
          <a:solidFill>
            <a:srgbClr val="9900CC"/>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71" name="Double Brace 203"/>
          <p:cNvSpPr>
            <a:spLocks noChangeAspect="1"/>
          </p:cNvSpPr>
          <p:nvPr/>
        </p:nvSpPr>
        <p:spPr bwMode="auto">
          <a:xfrm>
            <a:off x="-384175" y="3636963"/>
            <a:ext cx="180975" cy="133350"/>
          </a:xfrm>
          <a:prstGeom prst="bracePair">
            <a:avLst>
              <a:gd name="adj" fmla="val 8333"/>
            </a:avLst>
          </a:prstGeom>
          <a:solidFill>
            <a:srgbClr val="FF0000"/>
          </a:solidFill>
          <a:ln w="6350">
            <a:solidFill>
              <a:schemeClr val="tx1"/>
            </a:solidFill>
            <a:miter lim="800000"/>
            <a:headEnd/>
            <a:tailEnd/>
          </a:ln>
        </p:spPr>
        <p:txBody>
          <a:bodyPr wrap="none" anchor="ctr"/>
          <a:lstStyle/>
          <a:p>
            <a:pPr algn="ctr" eaLnBrk="0" hangingPunct="0"/>
            <a:r>
              <a:rPr lang="en-US" sz="600">
                <a:solidFill>
                  <a:schemeClr val="bg1"/>
                </a:solidFill>
                <a:latin typeface="Times New Roman" pitchFamily="18" charset="0"/>
              </a:rPr>
              <a:t>EM</a:t>
            </a:r>
          </a:p>
        </p:txBody>
      </p:sp>
      <p:sp>
        <p:nvSpPr>
          <p:cNvPr id="14472" name="TextBox 156"/>
          <p:cNvSpPr txBox="1">
            <a:spLocks noChangeArrowheads="1"/>
          </p:cNvSpPr>
          <p:nvPr/>
        </p:nvSpPr>
        <p:spPr bwMode="auto">
          <a:xfrm>
            <a:off x="-2406650" y="6143625"/>
            <a:ext cx="511175" cy="230188"/>
          </a:xfrm>
          <a:prstGeom prst="rect">
            <a:avLst/>
          </a:prstGeom>
          <a:noFill/>
          <a:ln w="9525">
            <a:noFill/>
            <a:miter lim="800000"/>
            <a:headEnd/>
            <a:tailEnd/>
          </a:ln>
        </p:spPr>
        <p:txBody>
          <a:bodyPr>
            <a:spAutoFit/>
          </a:bodyPr>
          <a:lstStyle/>
          <a:p>
            <a:r>
              <a:rPr lang="en-US" sz="900">
                <a:latin typeface="Calibri" pitchFamily="34" charset="0"/>
              </a:rPr>
              <a:t>Ward</a:t>
            </a:r>
          </a:p>
        </p:txBody>
      </p:sp>
      <p:sp>
        <p:nvSpPr>
          <p:cNvPr id="14473" name="TextBox 157"/>
          <p:cNvSpPr txBox="1">
            <a:spLocks noChangeArrowheads="1"/>
          </p:cNvSpPr>
          <p:nvPr/>
        </p:nvSpPr>
        <p:spPr bwMode="auto">
          <a:xfrm>
            <a:off x="-2219325" y="5867400"/>
            <a:ext cx="646112" cy="231775"/>
          </a:xfrm>
          <a:prstGeom prst="rect">
            <a:avLst/>
          </a:prstGeom>
          <a:noFill/>
          <a:ln w="9525">
            <a:noFill/>
            <a:miter lim="800000"/>
            <a:headEnd/>
            <a:tailEnd/>
          </a:ln>
        </p:spPr>
        <p:txBody>
          <a:bodyPr>
            <a:spAutoFit/>
          </a:bodyPr>
          <a:lstStyle/>
          <a:p>
            <a:r>
              <a:rPr lang="en-US" sz="900">
                <a:latin typeface="Calibri" pitchFamily="34" charset="0"/>
              </a:rPr>
              <a:t>976 Area</a:t>
            </a:r>
          </a:p>
        </p:txBody>
      </p:sp>
      <p:sp>
        <p:nvSpPr>
          <p:cNvPr id="14474" name="TextBox 158"/>
          <p:cNvSpPr txBox="1">
            <a:spLocks noChangeArrowheads="1"/>
          </p:cNvSpPr>
          <p:nvPr/>
        </p:nvSpPr>
        <p:spPr bwMode="auto">
          <a:xfrm>
            <a:off x="-2284413" y="4495800"/>
            <a:ext cx="719138" cy="230188"/>
          </a:xfrm>
          <a:prstGeom prst="rect">
            <a:avLst/>
          </a:prstGeom>
          <a:noFill/>
          <a:ln w="9525">
            <a:noFill/>
            <a:miter lim="800000"/>
            <a:headEnd/>
            <a:tailEnd/>
          </a:ln>
        </p:spPr>
        <p:txBody>
          <a:bodyPr>
            <a:spAutoFit/>
          </a:bodyPr>
          <a:lstStyle/>
          <a:p>
            <a:r>
              <a:rPr lang="en-US" sz="900">
                <a:latin typeface="Calibri" pitchFamily="34" charset="0"/>
              </a:rPr>
              <a:t>Sup US</a:t>
            </a:r>
          </a:p>
        </p:txBody>
      </p:sp>
      <p:sp>
        <p:nvSpPr>
          <p:cNvPr id="14475" name="TextBox 159"/>
          <p:cNvSpPr txBox="1">
            <a:spLocks noChangeArrowheads="1"/>
          </p:cNvSpPr>
          <p:nvPr/>
        </p:nvSpPr>
        <p:spPr bwMode="auto">
          <a:xfrm>
            <a:off x="-2298700" y="4725988"/>
            <a:ext cx="719137" cy="230187"/>
          </a:xfrm>
          <a:prstGeom prst="rect">
            <a:avLst/>
          </a:prstGeom>
          <a:noFill/>
          <a:ln w="9525">
            <a:noFill/>
            <a:miter lim="800000"/>
            <a:headEnd/>
            <a:tailEnd/>
          </a:ln>
        </p:spPr>
        <p:txBody>
          <a:bodyPr>
            <a:spAutoFit/>
          </a:bodyPr>
          <a:lstStyle/>
          <a:p>
            <a:r>
              <a:rPr lang="en-US" sz="900">
                <a:latin typeface="Calibri" pitchFamily="34" charset="0"/>
              </a:rPr>
              <a:t>Ex US</a:t>
            </a:r>
          </a:p>
        </p:txBody>
      </p:sp>
      <p:sp>
        <p:nvSpPr>
          <p:cNvPr id="14476" name="TextBox 160"/>
          <p:cNvSpPr txBox="1">
            <a:spLocks noChangeArrowheads="1"/>
          </p:cNvSpPr>
          <p:nvPr/>
        </p:nvSpPr>
        <p:spPr bwMode="auto">
          <a:xfrm>
            <a:off x="-2305050" y="4946650"/>
            <a:ext cx="719137" cy="231775"/>
          </a:xfrm>
          <a:prstGeom prst="rect">
            <a:avLst/>
          </a:prstGeom>
          <a:noFill/>
          <a:ln w="9525">
            <a:noFill/>
            <a:miter lim="800000"/>
            <a:headEnd/>
            <a:tailEnd/>
          </a:ln>
        </p:spPr>
        <p:txBody>
          <a:bodyPr>
            <a:spAutoFit/>
          </a:bodyPr>
          <a:lstStyle/>
          <a:p>
            <a:r>
              <a:rPr lang="en-US" sz="900">
                <a:latin typeface="Calibri" pitchFamily="34" charset="0"/>
              </a:rPr>
              <a:t>Fine US</a:t>
            </a:r>
          </a:p>
        </p:txBody>
      </p:sp>
      <p:sp>
        <p:nvSpPr>
          <p:cNvPr id="14477" name="TextBox 161"/>
          <p:cNvSpPr txBox="1">
            <a:spLocks noChangeArrowheads="1"/>
          </p:cNvSpPr>
          <p:nvPr/>
        </p:nvSpPr>
        <p:spPr bwMode="auto">
          <a:xfrm>
            <a:off x="-2301875" y="5170488"/>
            <a:ext cx="1173162" cy="231775"/>
          </a:xfrm>
          <a:prstGeom prst="rect">
            <a:avLst/>
          </a:prstGeom>
          <a:noFill/>
          <a:ln w="9525">
            <a:noFill/>
            <a:miter lim="800000"/>
            <a:headEnd/>
            <a:tailEnd/>
          </a:ln>
        </p:spPr>
        <p:txBody>
          <a:bodyPr>
            <a:spAutoFit/>
          </a:bodyPr>
          <a:lstStyle/>
          <a:p>
            <a:r>
              <a:rPr lang="en-US" sz="900">
                <a:latin typeface="Calibri" pitchFamily="34" charset="0"/>
              </a:rPr>
              <a:t>Unusual Sighting</a:t>
            </a:r>
          </a:p>
        </p:txBody>
      </p:sp>
      <p:sp>
        <p:nvSpPr>
          <p:cNvPr id="14478" name="TextBox 162"/>
          <p:cNvSpPr txBox="1">
            <a:spLocks noChangeArrowheads="1"/>
          </p:cNvSpPr>
          <p:nvPr/>
        </p:nvSpPr>
        <p:spPr bwMode="auto">
          <a:xfrm>
            <a:off x="-2316163" y="5381625"/>
            <a:ext cx="719138" cy="231775"/>
          </a:xfrm>
          <a:prstGeom prst="rect">
            <a:avLst/>
          </a:prstGeom>
          <a:noFill/>
          <a:ln w="9525">
            <a:noFill/>
            <a:miter lim="800000"/>
            <a:headEnd/>
            <a:tailEnd/>
          </a:ln>
        </p:spPr>
        <p:txBody>
          <a:bodyPr>
            <a:spAutoFit/>
          </a:bodyPr>
          <a:lstStyle/>
          <a:p>
            <a:r>
              <a:rPr lang="en-US" sz="900">
                <a:latin typeface="Calibri" pitchFamily="34" charset="0"/>
              </a:rPr>
              <a:t>Portal</a:t>
            </a:r>
          </a:p>
        </p:txBody>
      </p:sp>
      <p:sp>
        <p:nvSpPr>
          <p:cNvPr id="14479" name="TextBox 163"/>
          <p:cNvSpPr txBox="1">
            <a:spLocks noChangeArrowheads="1"/>
          </p:cNvSpPr>
          <p:nvPr/>
        </p:nvSpPr>
        <p:spPr bwMode="auto">
          <a:xfrm>
            <a:off x="-2301875" y="5576888"/>
            <a:ext cx="719137" cy="231775"/>
          </a:xfrm>
          <a:prstGeom prst="rect">
            <a:avLst/>
          </a:prstGeom>
          <a:noFill/>
          <a:ln w="9525">
            <a:noFill/>
            <a:miter lim="800000"/>
            <a:headEnd/>
            <a:tailEnd/>
          </a:ln>
        </p:spPr>
        <p:txBody>
          <a:bodyPr>
            <a:spAutoFit/>
          </a:bodyPr>
          <a:lstStyle/>
          <a:p>
            <a:r>
              <a:rPr lang="en-US" sz="900">
                <a:latin typeface="Calibri" pitchFamily="34" charset="0"/>
              </a:rPr>
              <a:t>Cleared US</a:t>
            </a:r>
          </a:p>
        </p:txBody>
      </p:sp>
      <p:sp>
        <p:nvSpPr>
          <p:cNvPr id="14480" name="TextBox 165"/>
          <p:cNvSpPr txBox="1">
            <a:spLocks noChangeArrowheads="1"/>
          </p:cNvSpPr>
          <p:nvPr/>
        </p:nvSpPr>
        <p:spPr bwMode="auto">
          <a:xfrm>
            <a:off x="-1262063" y="5862638"/>
            <a:ext cx="768350" cy="230187"/>
          </a:xfrm>
          <a:prstGeom prst="rect">
            <a:avLst/>
          </a:prstGeom>
          <a:noFill/>
          <a:ln w="9525">
            <a:noFill/>
            <a:miter lim="800000"/>
            <a:headEnd/>
            <a:tailEnd/>
          </a:ln>
        </p:spPr>
        <p:txBody>
          <a:bodyPr>
            <a:spAutoFit/>
          </a:bodyPr>
          <a:lstStyle/>
          <a:p>
            <a:r>
              <a:rPr lang="en-US" sz="900">
                <a:latin typeface="Calibri" pitchFamily="34" charset="0"/>
              </a:rPr>
              <a:t>Recon</a:t>
            </a:r>
          </a:p>
        </p:txBody>
      </p:sp>
      <p:sp>
        <p:nvSpPr>
          <p:cNvPr id="14481" name="TextBox 167"/>
          <p:cNvSpPr txBox="1">
            <a:spLocks noChangeArrowheads="1"/>
          </p:cNvSpPr>
          <p:nvPr/>
        </p:nvSpPr>
        <p:spPr bwMode="auto">
          <a:xfrm>
            <a:off x="-1249363" y="6115050"/>
            <a:ext cx="1187450" cy="369888"/>
          </a:xfrm>
          <a:prstGeom prst="rect">
            <a:avLst/>
          </a:prstGeom>
          <a:noFill/>
          <a:ln w="9525">
            <a:noFill/>
            <a:miter lim="800000"/>
            <a:headEnd/>
            <a:tailEnd/>
          </a:ln>
        </p:spPr>
        <p:txBody>
          <a:bodyPr>
            <a:spAutoFit/>
          </a:bodyPr>
          <a:lstStyle/>
          <a:p>
            <a:r>
              <a:rPr lang="en-US" sz="900">
                <a:latin typeface="Calibri" pitchFamily="34" charset="0"/>
              </a:rPr>
              <a:t>Recon Standing Order</a:t>
            </a:r>
          </a:p>
        </p:txBody>
      </p:sp>
      <p:sp>
        <p:nvSpPr>
          <p:cNvPr id="14482" name="TextBox 168"/>
          <p:cNvSpPr txBox="1">
            <a:spLocks noChangeArrowheads="1"/>
          </p:cNvSpPr>
          <p:nvPr/>
        </p:nvSpPr>
        <p:spPr bwMode="auto">
          <a:xfrm>
            <a:off x="-1279525" y="5672138"/>
            <a:ext cx="1173162" cy="231775"/>
          </a:xfrm>
          <a:prstGeom prst="rect">
            <a:avLst/>
          </a:prstGeom>
          <a:noFill/>
          <a:ln w="9525">
            <a:noFill/>
            <a:miter lim="800000"/>
            <a:headEnd/>
            <a:tailEnd/>
          </a:ln>
        </p:spPr>
        <p:txBody>
          <a:bodyPr>
            <a:spAutoFit/>
          </a:bodyPr>
          <a:lstStyle/>
          <a:p>
            <a:r>
              <a:rPr lang="en-US" sz="900">
                <a:latin typeface="Calibri" pitchFamily="34" charset="0"/>
              </a:rPr>
              <a:t>Teleport Destination</a:t>
            </a:r>
          </a:p>
        </p:txBody>
      </p:sp>
      <p:sp>
        <p:nvSpPr>
          <p:cNvPr id="14483" name="TextBox 169"/>
          <p:cNvSpPr txBox="1">
            <a:spLocks noChangeArrowheads="1"/>
          </p:cNvSpPr>
          <p:nvPr/>
        </p:nvSpPr>
        <p:spPr bwMode="auto">
          <a:xfrm>
            <a:off x="-1265238" y="5434013"/>
            <a:ext cx="1173163" cy="230187"/>
          </a:xfrm>
          <a:prstGeom prst="rect">
            <a:avLst/>
          </a:prstGeom>
          <a:noFill/>
          <a:ln w="9525">
            <a:noFill/>
            <a:miter lim="800000"/>
            <a:headEnd/>
            <a:tailEnd/>
          </a:ln>
        </p:spPr>
        <p:txBody>
          <a:bodyPr>
            <a:spAutoFit/>
          </a:bodyPr>
          <a:lstStyle/>
          <a:p>
            <a:r>
              <a:rPr lang="en-US" sz="900">
                <a:latin typeface="Calibri" pitchFamily="34" charset="0"/>
              </a:rPr>
              <a:t>Group Destination</a:t>
            </a:r>
          </a:p>
        </p:txBody>
      </p:sp>
      <p:sp>
        <p:nvSpPr>
          <p:cNvPr id="14484" name="TextBox 170"/>
          <p:cNvSpPr txBox="1">
            <a:spLocks noChangeArrowheads="1"/>
          </p:cNvSpPr>
          <p:nvPr/>
        </p:nvSpPr>
        <p:spPr bwMode="auto">
          <a:xfrm>
            <a:off x="-1489075" y="4559300"/>
            <a:ext cx="1543050" cy="307975"/>
          </a:xfrm>
          <a:prstGeom prst="rect">
            <a:avLst/>
          </a:prstGeom>
          <a:noFill/>
          <a:ln w="9525">
            <a:noFill/>
            <a:miter lim="800000"/>
            <a:headEnd/>
            <a:tailEnd/>
          </a:ln>
        </p:spPr>
        <p:txBody>
          <a:bodyPr>
            <a:spAutoFit/>
          </a:bodyPr>
          <a:lstStyle/>
          <a:p>
            <a:pPr algn="ctr"/>
            <a:r>
              <a:rPr lang="en-US" sz="700">
                <a:latin typeface="Calibri" pitchFamily="34" charset="0"/>
              </a:rPr>
              <a:t>Movement Arrows for Groups and characters.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164271</TotalTime>
  <Words>202</Words>
  <Application>Microsoft Office PowerPoint</Application>
  <PresentationFormat>On-screen Show (4:3)</PresentationFormat>
  <Paragraphs>135</Paragraphs>
  <Slides>1</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vt:i4>
      </vt:variant>
    </vt:vector>
  </HeadingPairs>
  <TitlesOfParts>
    <vt:vector size="5" baseType="lpstr">
      <vt:lpstr>Calibri</vt:lpstr>
      <vt:lpstr>Arial</vt:lpstr>
      <vt:lpstr>Times New Roman</vt: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RMcDowell</dc:creator>
  <cp:lastModifiedBy>Michael</cp:lastModifiedBy>
  <cp:revision>901</cp:revision>
  <dcterms:created xsi:type="dcterms:W3CDTF">2013-11-26T22:55:20Z</dcterms:created>
  <dcterms:modified xsi:type="dcterms:W3CDTF">2016-04-02T20:16:01Z</dcterms:modified>
</cp:coreProperties>
</file>