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3rd Cycle" id="{E73E1C12-A02F-43F3-9472-B7FC80041E73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99"/>
    <a:srgbClr val="9900CC"/>
    <a:srgbClr val="623C12"/>
    <a:srgbClr val="6600FF"/>
    <a:srgbClr val="4F81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56" autoAdjust="0"/>
  </p:normalViewPr>
  <p:slideViewPr>
    <p:cSldViewPr>
      <p:cViewPr varScale="1">
        <p:scale>
          <a:sx n="118" d="100"/>
          <a:sy n="118" d="100"/>
        </p:scale>
        <p:origin x="20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D599-CAE3-4C8C-86B9-A38E6E00BFED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8B242-6F54-4544-A81E-F50CE6E8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</a:t>
            </a:r>
            <a:r>
              <a:rPr lang="en-US" dirty="0" err="1" smtClean="0"/>
              <a:t>emmies</a:t>
            </a:r>
            <a:r>
              <a:rPr lang="en-US" dirty="0" smtClean="0"/>
              <a:t> to the city in hopes that the RD will accept my proposal to</a:t>
            </a:r>
            <a:r>
              <a:rPr lang="en-US" baseline="0" dirty="0" smtClean="0"/>
              <a:t> allow me to have the city.  Scout with the 1DW.  Moved the 2DW to the US to get the Axe of Farin.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8B242-6F54-4544-A81E-F50CE6E83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4D5C-DB7E-46DF-91AF-D03BB945BCAC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7F40-8B06-4593-AEC3-50E532D5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que 316"/>
          <p:cNvSpPr/>
          <p:nvPr/>
        </p:nvSpPr>
        <p:spPr>
          <a:xfrm>
            <a:off x="-2581972" y="5637538"/>
            <a:ext cx="360674" cy="134511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0"/>
            <a:r>
              <a:rPr lang="en-US" sz="800" b="1" dirty="0" smtClean="0">
                <a:solidFill>
                  <a:srgbClr val="C00000"/>
                </a:solidFill>
              </a:rPr>
              <a:t>Quest</a:t>
            </a:r>
            <a:endParaRPr lang="en-US" sz="800" b="1" dirty="0">
              <a:solidFill>
                <a:srgbClr val="C00000"/>
              </a:solidFill>
            </a:endParaRP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-4763"/>
            <a:ext cx="9134475" cy="6867525"/>
          </a:xfrm>
          <a:prstGeom prst="rect">
            <a:avLst/>
          </a:prstGeom>
        </p:spPr>
      </p:pic>
      <p:sp>
        <p:nvSpPr>
          <p:cNvPr id="110" name="Text Box 200"/>
          <p:cNvSpPr txBox="1">
            <a:spLocks noChangeArrowheads="1"/>
          </p:cNvSpPr>
          <p:nvPr/>
        </p:nvSpPr>
        <p:spPr bwMode="auto">
          <a:xfrm>
            <a:off x="-1671447" y="26297"/>
            <a:ext cx="118651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KINGDOM  ICONS</a:t>
            </a:r>
            <a:endParaRPr lang="en-US" sz="8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-2406750" y="6596747"/>
            <a:ext cx="688388" cy="22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All Cleared</a:t>
            </a:r>
            <a:endParaRPr lang="en-US" sz="900" dirty="0"/>
          </a:p>
        </p:txBody>
      </p:sp>
      <p:sp>
        <p:nvSpPr>
          <p:cNvPr id="114" name="TextBox 113"/>
          <p:cNvSpPr txBox="1"/>
          <p:nvPr/>
        </p:nvSpPr>
        <p:spPr>
          <a:xfrm>
            <a:off x="-2402211" y="6294179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PC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-2402211" y="6442115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No Sighting</a:t>
            </a:r>
            <a:endParaRPr lang="en-US" sz="900" dirty="0"/>
          </a:p>
        </p:txBody>
      </p:sp>
      <p:sp>
        <p:nvSpPr>
          <p:cNvPr id="125" name="Text Box 200"/>
          <p:cNvSpPr txBox="1">
            <a:spLocks noChangeArrowheads="1"/>
          </p:cNvSpPr>
          <p:nvPr/>
        </p:nvSpPr>
        <p:spPr bwMode="auto">
          <a:xfrm>
            <a:off x="-906820" y="355098"/>
            <a:ext cx="5967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HUMAN</a:t>
            </a:r>
            <a:endParaRPr lang="en-US" sz="800" b="1" dirty="0"/>
          </a:p>
        </p:txBody>
      </p:sp>
      <p:sp>
        <p:nvSpPr>
          <p:cNvPr id="132" name="Text Box 200"/>
          <p:cNvSpPr txBox="1">
            <a:spLocks noChangeArrowheads="1"/>
          </p:cNvSpPr>
          <p:nvPr/>
        </p:nvSpPr>
        <p:spPr bwMode="auto">
          <a:xfrm>
            <a:off x="-908791" y="529650"/>
            <a:ext cx="6142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Unknown</a:t>
            </a:r>
            <a:endParaRPr lang="en-US" sz="800" b="1" dirty="0"/>
          </a:p>
        </p:txBody>
      </p:sp>
      <p:sp>
        <p:nvSpPr>
          <p:cNvPr id="218" name="Heart 217"/>
          <p:cNvSpPr>
            <a:spLocks noChangeAspect="1"/>
          </p:cNvSpPr>
          <p:nvPr/>
        </p:nvSpPr>
        <p:spPr>
          <a:xfrm>
            <a:off x="-2498701" y="6171329"/>
            <a:ext cx="137160" cy="137160"/>
          </a:xfrm>
          <a:prstGeom prst="hear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6350">
            <a:solidFill>
              <a:srgbClr val="C0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-2406450" y="6143281"/>
            <a:ext cx="511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Ward</a:t>
            </a:r>
            <a:endParaRPr lang="en-US" sz="900" dirty="0"/>
          </a:p>
        </p:txBody>
      </p:sp>
      <p:sp>
        <p:nvSpPr>
          <p:cNvPr id="159" name="TextBox 158"/>
          <p:cNvSpPr txBox="1"/>
          <p:nvPr/>
        </p:nvSpPr>
        <p:spPr>
          <a:xfrm>
            <a:off x="-2204025" y="4738047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Sup US</a:t>
            </a:r>
            <a:endParaRPr lang="en-US" sz="900" dirty="0"/>
          </a:p>
        </p:txBody>
      </p:sp>
      <p:sp>
        <p:nvSpPr>
          <p:cNvPr id="151" name="AutoShape 185"/>
          <p:cNvSpPr>
            <a:spLocks noChangeArrowheads="1"/>
          </p:cNvSpPr>
          <p:nvPr/>
        </p:nvSpPr>
        <p:spPr bwMode="auto">
          <a:xfrm>
            <a:off x="-1691434" y="350677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52" name="Text Box 200"/>
          <p:cNvSpPr txBox="1">
            <a:spLocks noChangeArrowheads="1"/>
          </p:cNvSpPr>
          <p:nvPr/>
        </p:nvSpPr>
        <p:spPr bwMode="auto">
          <a:xfrm>
            <a:off x="-2412397" y="1128191"/>
            <a:ext cx="49885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EL/DU</a:t>
            </a:r>
          </a:p>
        </p:txBody>
      </p:sp>
      <p:sp>
        <p:nvSpPr>
          <p:cNvPr id="153" name="AutoShape 446"/>
          <p:cNvSpPr>
            <a:spLocks noChangeArrowheads="1"/>
          </p:cNvSpPr>
          <p:nvPr/>
        </p:nvSpPr>
        <p:spPr bwMode="auto">
          <a:xfrm>
            <a:off x="-1779525" y="4076997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154" name="AutoShape 446"/>
          <p:cNvSpPr>
            <a:spLocks noChangeArrowheads="1"/>
          </p:cNvSpPr>
          <p:nvPr/>
        </p:nvSpPr>
        <p:spPr bwMode="auto">
          <a:xfrm>
            <a:off x="-1627125" y="40787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156" name="AutoShape 446"/>
          <p:cNvSpPr>
            <a:spLocks noChangeArrowheads="1"/>
          </p:cNvSpPr>
          <p:nvPr/>
        </p:nvSpPr>
        <p:spPr bwMode="auto">
          <a:xfrm>
            <a:off x="-1627125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72" name="AutoShape 446"/>
          <p:cNvSpPr>
            <a:spLocks noChangeArrowheads="1"/>
          </p:cNvSpPr>
          <p:nvPr/>
        </p:nvSpPr>
        <p:spPr bwMode="auto">
          <a:xfrm>
            <a:off x="-1796458" y="3850134"/>
            <a:ext cx="152400" cy="152400"/>
          </a:xfrm>
          <a:prstGeom prst="moon">
            <a:avLst>
              <a:gd name="adj" fmla="val 70833"/>
            </a:avLst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73" name="AutoShape 185"/>
          <p:cNvSpPr>
            <a:spLocks noChangeArrowheads="1"/>
          </p:cNvSpPr>
          <p:nvPr/>
        </p:nvSpPr>
        <p:spPr bwMode="auto">
          <a:xfrm>
            <a:off x="-2259790" y="2462316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80" name="AutoShape 446"/>
          <p:cNvSpPr>
            <a:spLocks noChangeArrowheads="1"/>
          </p:cNvSpPr>
          <p:nvPr/>
        </p:nvSpPr>
        <p:spPr bwMode="auto">
          <a:xfrm>
            <a:off x="-2357724" y="3061765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1" name="AutoShape 446"/>
          <p:cNvSpPr>
            <a:spLocks noChangeArrowheads="1"/>
          </p:cNvSpPr>
          <p:nvPr/>
        </p:nvSpPr>
        <p:spPr bwMode="auto">
          <a:xfrm>
            <a:off x="-2205324" y="30635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5" name="AutoShape 446"/>
          <p:cNvSpPr>
            <a:spLocks noChangeArrowheads="1"/>
          </p:cNvSpPr>
          <p:nvPr/>
        </p:nvSpPr>
        <p:spPr bwMode="auto">
          <a:xfrm>
            <a:off x="-2205324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7" name="AutoShape 446"/>
          <p:cNvSpPr>
            <a:spLocks noChangeArrowheads="1"/>
          </p:cNvSpPr>
          <p:nvPr/>
        </p:nvSpPr>
        <p:spPr bwMode="auto">
          <a:xfrm>
            <a:off x="-2374657" y="2834902"/>
            <a:ext cx="152400" cy="152400"/>
          </a:xfrm>
          <a:prstGeom prst="moon">
            <a:avLst>
              <a:gd name="adj" fmla="val 70833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8" name="AutoShape 185"/>
          <p:cNvSpPr>
            <a:spLocks noChangeArrowheads="1"/>
          </p:cNvSpPr>
          <p:nvPr/>
        </p:nvSpPr>
        <p:spPr bwMode="auto">
          <a:xfrm>
            <a:off x="-2285607" y="350741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189" name="AutoShape 446"/>
          <p:cNvSpPr>
            <a:spLocks noChangeArrowheads="1"/>
          </p:cNvSpPr>
          <p:nvPr/>
        </p:nvSpPr>
        <p:spPr bwMode="auto">
          <a:xfrm>
            <a:off x="-2373698" y="4077635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0" name="AutoShape 446"/>
          <p:cNvSpPr>
            <a:spLocks noChangeArrowheads="1"/>
          </p:cNvSpPr>
          <p:nvPr/>
        </p:nvSpPr>
        <p:spPr bwMode="auto">
          <a:xfrm>
            <a:off x="-2196363" y="4080197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3" name="AutoShape 446"/>
          <p:cNvSpPr>
            <a:spLocks noChangeArrowheads="1"/>
          </p:cNvSpPr>
          <p:nvPr/>
        </p:nvSpPr>
        <p:spPr bwMode="auto">
          <a:xfrm>
            <a:off x="-2188213" y="3851336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" name="AutoShape 446"/>
          <p:cNvSpPr>
            <a:spLocks noChangeArrowheads="1"/>
          </p:cNvSpPr>
          <p:nvPr/>
        </p:nvSpPr>
        <p:spPr bwMode="auto">
          <a:xfrm>
            <a:off x="-2390631" y="3850772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5" name="AutoShape 185"/>
          <p:cNvSpPr>
            <a:spLocks noChangeArrowheads="1"/>
          </p:cNvSpPr>
          <p:nvPr/>
        </p:nvSpPr>
        <p:spPr bwMode="auto">
          <a:xfrm>
            <a:off x="-1669398" y="2476385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196" name="AutoShape 446"/>
          <p:cNvSpPr>
            <a:spLocks noChangeArrowheads="1"/>
          </p:cNvSpPr>
          <p:nvPr/>
        </p:nvSpPr>
        <p:spPr bwMode="auto">
          <a:xfrm>
            <a:off x="-1757489" y="3046608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7" name="AutoShape 446"/>
          <p:cNvSpPr>
            <a:spLocks noChangeArrowheads="1"/>
          </p:cNvSpPr>
          <p:nvPr/>
        </p:nvSpPr>
        <p:spPr bwMode="auto">
          <a:xfrm>
            <a:off x="-1579815" y="30322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5" name="AutoShape 446"/>
          <p:cNvSpPr>
            <a:spLocks noChangeArrowheads="1"/>
          </p:cNvSpPr>
          <p:nvPr/>
        </p:nvSpPr>
        <p:spPr bwMode="auto">
          <a:xfrm>
            <a:off x="-1587993" y="2818449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6" name="AutoShape 446"/>
          <p:cNvSpPr>
            <a:spLocks noChangeArrowheads="1"/>
          </p:cNvSpPr>
          <p:nvPr/>
        </p:nvSpPr>
        <p:spPr bwMode="auto">
          <a:xfrm>
            <a:off x="-1774422" y="2819745"/>
            <a:ext cx="152400" cy="152400"/>
          </a:xfrm>
          <a:prstGeom prst="moon">
            <a:avLst>
              <a:gd name="adj" fmla="val 70833"/>
            </a:avLst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7" name="AutoShape 185"/>
          <p:cNvSpPr>
            <a:spLocks noChangeArrowheads="1"/>
          </p:cNvSpPr>
          <p:nvPr/>
        </p:nvSpPr>
        <p:spPr bwMode="auto">
          <a:xfrm>
            <a:off x="-996393" y="1466842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10" name="AutoShape 446"/>
          <p:cNvSpPr>
            <a:spLocks noChangeArrowheads="1"/>
          </p:cNvSpPr>
          <p:nvPr/>
        </p:nvSpPr>
        <p:spPr bwMode="auto">
          <a:xfrm>
            <a:off x="-888581" y="1996619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4</a:t>
            </a:r>
          </a:p>
        </p:txBody>
      </p:sp>
      <p:sp>
        <p:nvSpPr>
          <p:cNvPr id="214" name="AutoShape 185"/>
          <p:cNvSpPr>
            <a:spLocks noChangeArrowheads="1"/>
          </p:cNvSpPr>
          <p:nvPr/>
        </p:nvSpPr>
        <p:spPr bwMode="auto">
          <a:xfrm>
            <a:off x="-462459" y="146390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/>
          </a:p>
        </p:txBody>
      </p:sp>
      <p:sp>
        <p:nvSpPr>
          <p:cNvPr id="215" name="AutoShape 446"/>
          <p:cNvSpPr>
            <a:spLocks noChangeArrowheads="1"/>
          </p:cNvSpPr>
          <p:nvPr/>
        </p:nvSpPr>
        <p:spPr bwMode="auto">
          <a:xfrm>
            <a:off x="-405426" y="2022778"/>
            <a:ext cx="152400" cy="163394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en-US" sz="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7" name="AutoShape 185"/>
          <p:cNvSpPr>
            <a:spLocks noChangeArrowheads="1"/>
          </p:cNvSpPr>
          <p:nvPr/>
        </p:nvSpPr>
        <p:spPr bwMode="auto">
          <a:xfrm>
            <a:off x="-951051" y="2461328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19" name="AutoShape 446"/>
          <p:cNvSpPr>
            <a:spLocks noChangeArrowheads="1"/>
          </p:cNvSpPr>
          <p:nvPr/>
        </p:nvSpPr>
        <p:spPr bwMode="auto">
          <a:xfrm>
            <a:off x="-1039142" y="3031551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222" name="AutoShape 446"/>
          <p:cNvSpPr>
            <a:spLocks noChangeArrowheads="1"/>
          </p:cNvSpPr>
          <p:nvPr/>
        </p:nvSpPr>
        <p:spPr bwMode="auto">
          <a:xfrm>
            <a:off x="-894842" y="3033772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224" name="AutoShape 446"/>
          <p:cNvSpPr>
            <a:spLocks noChangeArrowheads="1"/>
          </p:cNvSpPr>
          <p:nvPr/>
        </p:nvSpPr>
        <p:spPr bwMode="auto">
          <a:xfrm>
            <a:off x="-886742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25" name="AutoShape 446"/>
          <p:cNvSpPr>
            <a:spLocks noChangeArrowheads="1"/>
          </p:cNvSpPr>
          <p:nvPr/>
        </p:nvSpPr>
        <p:spPr bwMode="auto">
          <a:xfrm>
            <a:off x="-1056075" y="2804688"/>
            <a:ext cx="152400" cy="152400"/>
          </a:xfrm>
          <a:prstGeom prst="moon">
            <a:avLst>
              <a:gd name="adj" fmla="val 70833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26" name="AutoShape 185"/>
          <p:cNvSpPr>
            <a:spLocks noChangeArrowheads="1"/>
          </p:cNvSpPr>
          <p:nvPr/>
        </p:nvSpPr>
        <p:spPr bwMode="auto">
          <a:xfrm>
            <a:off x="-1652302" y="1451513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27" name="AutoShape 446"/>
          <p:cNvSpPr>
            <a:spLocks noChangeArrowheads="1"/>
          </p:cNvSpPr>
          <p:nvPr/>
        </p:nvSpPr>
        <p:spPr bwMode="auto">
          <a:xfrm>
            <a:off x="-1740393" y="2021736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2" name="AutoShape 446"/>
          <p:cNvSpPr>
            <a:spLocks noChangeArrowheads="1"/>
          </p:cNvSpPr>
          <p:nvPr/>
        </p:nvSpPr>
        <p:spPr bwMode="auto">
          <a:xfrm>
            <a:off x="-1587993" y="2023473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8" name="AutoShape 446"/>
          <p:cNvSpPr>
            <a:spLocks noChangeArrowheads="1"/>
          </p:cNvSpPr>
          <p:nvPr/>
        </p:nvSpPr>
        <p:spPr bwMode="auto">
          <a:xfrm>
            <a:off x="-1587993" y="1794873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9" name="AutoShape 446"/>
          <p:cNvSpPr>
            <a:spLocks noChangeArrowheads="1"/>
          </p:cNvSpPr>
          <p:nvPr/>
        </p:nvSpPr>
        <p:spPr bwMode="auto">
          <a:xfrm>
            <a:off x="-1757326" y="1794873"/>
            <a:ext cx="152400" cy="152400"/>
          </a:xfrm>
          <a:prstGeom prst="moon">
            <a:avLst>
              <a:gd name="adj" fmla="val 70833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0" name="AutoShape 185"/>
          <p:cNvSpPr>
            <a:spLocks noChangeArrowheads="1"/>
          </p:cNvSpPr>
          <p:nvPr/>
        </p:nvSpPr>
        <p:spPr bwMode="auto">
          <a:xfrm>
            <a:off x="-498195" y="3476204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400">
              <a:solidFill>
                <a:schemeClr val="bg1"/>
              </a:solidFill>
            </a:endParaRPr>
          </a:p>
        </p:txBody>
      </p:sp>
      <p:sp>
        <p:nvSpPr>
          <p:cNvPr id="251" name="AutoShape 446"/>
          <p:cNvSpPr>
            <a:spLocks noChangeArrowheads="1"/>
          </p:cNvSpPr>
          <p:nvPr/>
        </p:nvSpPr>
        <p:spPr bwMode="auto">
          <a:xfrm>
            <a:off x="-626971" y="4047089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52" name="AutoShape 446"/>
          <p:cNvSpPr>
            <a:spLocks noChangeArrowheads="1"/>
          </p:cNvSpPr>
          <p:nvPr/>
        </p:nvSpPr>
        <p:spPr bwMode="auto">
          <a:xfrm>
            <a:off x="-432672" y="4057713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54" name="AutoShape 446"/>
          <p:cNvSpPr>
            <a:spLocks noChangeArrowheads="1"/>
          </p:cNvSpPr>
          <p:nvPr/>
        </p:nvSpPr>
        <p:spPr bwMode="auto">
          <a:xfrm>
            <a:off x="-415022" y="3829754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5" name="AutoShape 446"/>
          <p:cNvSpPr>
            <a:spLocks noChangeArrowheads="1"/>
          </p:cNvSpPr>
          <p:nvPr/>
        </p:nvSpPr>
        <p:spPr bwMode="auto">
          <a:xfrm>
            <a:off x="-611345" y="3827541"/>
            <a:ext cx="152400" cy="152400"/>
          </a:xfrm>
          <a:prstGeom prst="moon">
            <a:avLst>
              <a:gd name="adj" fmla="val 70833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" name="AutoShape 185"/>
          <p:cNvSpPr>
            <a:spLocks noChangeArrowheads="1"/>
          </p:cNvSpPr>
          <p:nvPr/>
        </p:nvSpPr>
        <p:spPr bwMode="auto">
          <a:xfrm>
            <a:off x="-481551" y="2476547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257" name="AutoShape 446"/>
          <p:cNvSpPr>
            <a:spLocks noChangeArrowheads="1"/>
          </p:cNvSpPr>
          <p:nvPr/>
        </p:nvSpPr>
        <p:spPr bwMode="auto">
          <a:xfrm>
            <a:off x="-594412" y="3029854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58" name="AutoShape 446"/>
          <p:cNvSpPr>
            <a:spLocks noChangeArrowheads="1"/>
          </p:cNvSpPr>
          <p:nvPr/>
        </p:nvSpPr>
        <p:spPr bwMode="auto">
          <a:xfrm>
            <a:off x="-384121" y="3023542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0" name="AutoShape 446"/>
          <p:cNvSpPr>
            <a:spLocks noChangeArrowheads="1"/>
          </p:cNvSpPr>
          <p:nvPr/>
        </p:nvSpPr>
        <p:spPr bwMode="auto">
          <a:xfrm>
            <a:off x="-367975" y="2802123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1" name="AutoShape 446"/>
          <p:cNvSpPr>
            <a:spLocks noChangeArrowheads="1"/>
          </p:cNvSpPr>
          <p:nvPr/>
        </p:nvSpPr>
        <p:spPr bwMode="auto">
          <a:xfrm>
            <a:off x="-586315" y="2803611"/>
            <a:ext cx="152400" cy="152400"/>
          </a:xfrm>
          <a:prstGeom prst="moon">
            <a:avLst>
              <a:gd name="adj" fmla="val 70833"/>
            </a:avLst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9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2" name="AutoShape 185"/>
          <p:cNvSpPr>
            <a:spLocks noChangeArrowheads="1"/>
          </p:cNvSpPr>
          <p:nvPr/>
        </p:nvSpPr>
        <p:spPr bwMode="auto">
          <a:xfrm>
            <a:off x="-1102847" y="3471100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63" name="AutoShape 446"/>
          <p:cNvSpPr>
            <a:spLocks noChangeArrowheads="1"/>
          </p:cNvSpPr>
          <p:nvPr/>
        </p:nvSpPr>
        <p:spPr bwMode="auto">
          <a:xfrm>
            <a:off x="-1020230" y="4049010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265" name="AutoShape 446"/>
          <p:cNvSpPr>
            <a:spLocks noChangeArrowheads="1"/>
          </p:cNvSpPr>
          <p:nvPr/>
        </p:nvSpPr>
        <p:spPr bwMode="auto">
          <a:xfrm>
            <a:off x="-1705020" y="590473"/>
            <a:ext cx="152400" cy="152400"/>
          </a:xfrm>
          <a:prstGeom prst="moon">
            <a:avLst>
              <a:gd name="adj" fmla="val 70833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266" name="Oval 265"/>
          <p:cNvSpPr>
            <a:spLocks noChangeAspect="1" noChangeArrowheads="1"/>
          </p:cNvSpPr>
          <p:nvPr/>
        </p:nvSpPr>
        <p:spPr bwMode="auto">
          <a:xfrm>
            <a:off x="-1726525" y="364939"/>
            <a:ext cx="179034" cy="158704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137160" bIns="0" anchor="b" anchorCtr="1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/>
              <a:t>#</a:t>
            </a:r>
          </a:p>
        </p:txBody>
      </p:sp>
      <p:sp>
        <p:nvSpPr>
          <p:cNvPr id="271" name="Rectangle 270"/>
          <p:cNvSpPr>
            <a:spLocks noChangeArrowheads="1"/>
          </p:cNvSpPr>
          <p:nvPr/>
        </p:nvSpPr>
        <p:spPr bwMode="auto">
          <a:xfrm>
            <a:off x="-2551460" y="562117"/>
            <a:ext cx="193736" cy="1587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#</a:t>
            </a:r>
            <a:endParaRPr lang="en-US" sz="800" b="1" dirty="0"/>
          </a:p>
        </p:txBody>
      </p:sp>
      <p:sp>
        <p:nvSpPr>
          <p:cNvPr id="272" name="AutoShape 446"/>
          <p:cNvSpPr>
            <a:spLocks noChangeArrowheads="1"/>
          </p:cNvSpPr>
          <p:nvPr/>
        </p:nvSpPr>
        <p:spPr bwMode="auto">
          <a:xfrm>
            <a:off x="-1109390" y="1803854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1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73" name="AutoShape 446"/>
          <p:cNvSpPr>
            <a:spLocks noChangeArrowheads="1"/>
          </p:cNvSpPr>
          <p:nvPr/>
        </p:nvSpPr>
        <p:spPr bwMode="auto">
          <a:xfrm>
            <a:off x="-889942" y="179487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latin typeface="Times New Roman" pitchFamily="18" charset="0"/>
              </a:rPr>
              <a:t>2</a:t>
            </a:r>
            <a:endParaRPr lang="en-US" sz="800" dirty="0">
              <a:latin typeface="Times New Roman" pitchFamily="18" charset="0"/>
            </a:endParaRPr>
          </a:p>
        </p:txBody>
      </p:sp>
      <p:sp>
        <p:nvSpPr>
          <p:cNvPr id="274" name="AutoShape 446"/>
          <p:cNvSpPr>
            <a:spLocks noChangeArrowheads="1"/>
          </p:cNvSpPr>
          <p:nvPr/>
        </p:nvSpPr>
        <p:spPr bwMode="auto">
          <a:xfrm>
            <a:off x="-1093625" y="2005943"/>
            <a:ext cx="152400" cy="152400"/>
          </a:xfrm>
          <a:prstGeom prst="moon">
            <a:avLst>
              <a:gd name="adj" fmla="val 70833"/>
            </a:avLst>
          </a:prstGeom>
          <a:solidFill>
            <a:srgbClr val="FF990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latin typeface="Times New Roman" pitchFamily="18" charset="0"/>
              </a:rPr>
              <a:t>3</a:t>
            </a:r>
          </a:p>
        </p:txBody>
      </p:sp>
      <p:sp>
        <p:nvSpPr>
          <p:cNvPr id="275" name="AutoShape 446"/>
          <p:cNvSpPr>
            <a:spLocks noChangeArrowheads="1"/>
          </p:cNvSpPr>
          <p:nvPr/>
        </p:nvSpPr>
        <p:spPr bwMode="auto">
          <a:xfrm>
            <a:off x="-1233509" y="3846168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76" name="AutoShape 446"/>
          <p:cNvSpPr>
            <a:spLocks noChangeArrowheads="1"/>
          </p:cNvSpPr>
          <p:nvPr/>
        </p:nvSpPr>
        <p:spPr bwMode="auto">
          <a:xfrm>
            <a:off x="-1033190" y="3845497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77" name="AutoShape 446"/>
          <p:cNvSpPr>
            <a:spLocks noChangeArrowheads="1"/>
          </p:cNvSpPr>
          <p:nvPr/>
        </p:nvSpPr>
        <p:spPr bwMode="auto">
          <a:xfrm>
            <a:off x="-1230401" y="4042162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278" name="AutoShape 446"/>
          <p:cNvSpPr>
            <a:spLocks noChangeArrowheads="1"/>
          </p:cNvSpPr>
          <p:nvPr/>
        </p:nvSpPr>
        <p:spPr bwMode="auto">
          <a:xfrm>
            <a:off x="-555188" y="2034641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9" name="AutoShape 446"/>
          <p:cNvSpPr>
            <a:spLocks noChangeArrowheads="1"/>
          </p:cNvSpPr>
          <p:nvPr/>
        </p:nvSpPr>
        <p:spPr bwMode="auto">
          <a:xfrm>
            <a:off x="-377594" y="1812604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0" name="AutoShape 446"/>
          <p:cNvSpPr>
            <a:spLocks noChangeArrowheads="1"/>
          </p:cNvSpPr>
          <p:nvPr/>
        </p:nvSpPr>
        <p:spPr bwMode="auto">
          <a:xfrm>
            <a:off x="-566861" y="1832278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1" name="Text Box 200"/>
          <p:cNvSpPr txBox="1">
            <a:spLocks noChangeArrowheads="1"/>
          </p:cNvSpPr>
          <p:nvPr/>
        </p:nvSpPr>
        <p:spPr bwMode="auto">
          <a:xfrm>
            <a:off x="-1796182" y="1142940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CI/NE</a:t>
            </a:r>
          </a:p>
        </p:txBody>
      </p:sp>
      <p:sp>
        <p:nvSpPr>
          <p:cNvPr id="282" name="Text Box 200"/>
          <p:cNvSpPr txBox="1">
            <a:spLocks noChangeArrowheads="1"/>
          </p:cNvSpPr>
          <p:nvPr/>
        </p:nvSpPr>
        <p:spPr bwMode="auto">
          <a:xfrm>
            <a:off x="-1208053" y="1142136"/>
            <a:ext cx="56618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DW/WA</a:t>
            </a:r>
          </a:p>
        </p:txBody>
      </p:sp>
      <p:sp>
        <p:nvSpPr>
          <p:cNvPr id="283" name="Text Box 200"/>
          <p:cNvSpPr txBox="1">
            <a:spLocks noChangeArrowheads="1"/>
          </p:cNvSpPr>
          <p:nvPr/>
        </p:nvSpPr>
        <p:spPr bwMode="auto">
          <a:xfrm>
            <a:off x="-579620" y="1164256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SO/AM</a:t>
            </a:r>
          </a:p>
        </p:txBody>
      </p:sp>
      <p:sp>
        <p:nvSpPr>
          <p:cNvPr id="284" name="Text Box 200"/>
          <p:cNvSpPr txBox="1">
            <a:spLocks noChangeArrowheads="1"/>
          </p:cNvSpPr>
          <p:nvPr/>
        </p:nvSpPr>
        <p:spPr bwMode="auto">
          <a:xfrm>
            <a:off x="-2415810" y="2181018"/>
            <a:ext cx="48282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BL/SA</a:t>
            </a:r>
          </a:p>
        </p:txBody>
      </p:sp>
      <p:sp>
        <p:nvSpPr>
          <p:cNvPr id="285" name="Text Box 200"/>
          <p:cNvSpPr txBox="1">
            <a:spLocks noChangeArrowheads="1"/>
          </p:cNvSpPr>
          <p:nvPr/>
        </p:nvSpPr>
        <p:spPr bwMode="auto">
          <a:xfrm>
            <a:off x="-1791166" y="2183297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AT/DE</a:t>
            </a:r>
            <a:r>
              <a:rPr lang="en-US" sz="800" b="1" dirty="0" smtClean="0">
                <a:solidFill>
                  <a:srgbClr val="0070C0"/>
                </a:solidFill>
              </a:rPr>
              <a:t/>
            </a:r>
            <a:br>
              <a:rPr lang="en-US" sz="800" b="1" dirty="0" smtClean="0">
                <a:solidFill>
                  <a:srgbClr val="0070C0"/>
                </a:solidFill>
              </a:rPr>
            </a:br>
            <a:endParaRPr lang="en-US" sz="800" b="1" dirty="0">
              <a:solidFill>
                <a:srgbClr val="0070C0"/>
              </a:solidFill>
            </a:endParaRPr>
          </a:p>
        </p:txBody>
      </p:sp>
      <p:sp>
        <p:nvSpPr>
          <p:cNvPr id="286" name="Text Box 200"/>
          <p:cNvSpPr txBox="1">
            <a:spLocks noChangeArrowheads="1"/>
          </p:cNvSpPr>
          <p:nvPr/>
        </p:nvSpPr>
        <p:spPr bwMode="auto">
          <a:xfrm>
            <a:off x="-1137699" y="2180140"/>
            <a:ext cx="521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GN/HA</a:t>
            </a:r>
          </a:p>
        </p:txBody>
      </p:sp>
      <p:sp>
        <p:nvSpPr>
          <p:cNvPr id="287" name="Text Box 200"/>
          <p:cNvSpPr txBox="1">
            <a:spLocks noChangeArrowheads="1"/>
          </p:cNvSpPr>
          <p:nvPr/>
        </p:nvSpPr>
        <p:spPr bwMode="auto">
          <a:xfrm>
            <a:off x="-575246" y="2160785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RA/IL</a:t>
            </a:r>
          </a:p>
        </p:txBody>
      </p:sp>
      <p:sp>
        <p:nvSpPr>
          <p:cNvPr id="288" name="Text Box 200"/>
          <p:cNvSpPr txBox="1">
            <a:spLocks noChangeArrowheads="1"/>
          </p:cNvSpPr>
          <p:nvPr/>
        </p:nvSpPr>
        <p:spPr bwMode="auto">
          <a:xfrm>
            <a:off x="-2441366" y="3198449"/>
            <a:ext cx="470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LI/DA</a:t>
            </a:r>
          </a:p>
        </p:txBody>
      </p:sp>
      <p:sp>
        <p:nvSpPr>
          <p:cNvPr id="289" name="Text Box 200"/>
          <p:cNvSpPr txBox="1">
            <a:spLocks noChangeArrowheads="1"/>
          </p:cNvSpPr>
          <p:nvPr/>
        </p:nvSpPr>
        <p:spPr bwMode="auto">
          <a:xfrm>
            <a:off x="-1854028" y="3207552"/>
            <a:ext cx="514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NO/AN</a:t>
            </a:r>
          </a:p>
        </p:txBody>
      </p:sp>
      <p:sp>
        <p:nvSpPr>
          <p:cNvPr id="290" name="Text Box 200"/>
          <p:cNvSpPr txBox="1">
            <a:spLocks noChangeArrowheads="1"/>
          </p:cNvSpPr>
          <p:nvPr/>
        </p:nvSpPr>
        <p:spPr bwMode="auto">
          <a:xfrm>
            <a:off x="-1160479" y="3174785"/>
            <a:ext cx="2872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PI</a:t>
            </a:r>
          </a:p>
        </p:txBody>
      </p:sp>
      <p:sp>
        <p:nvSpPr>
          <p:cNvPr id="291" name="Text Box 200"/>
          <p:cNvSpPr txBox="1">
            <a:spLocks noChangeArrowheads="1"/>
          </p:cNvSpPr>
          <p:nvPr/>
        </p:nvSpPr>
        <p:spPr bwMode="auto">
          <a:xfrm>
            <a:off x="-623211" y="3191114"/>
            <a:ext cx="50366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RD/TY</a:t>
            </a:r>
          </a:p>
        </p:txBody>
      </p:sp>
      <p:sp>
        <p:nvSpPr>
          <p:cNvPr id="292" name="AutoShape 185"/>
          <p:cNvSpPr>
            <a:spLocks noChangeArrowheads="1"/>
          </p:cNvSpPr>
          <p:nvPr/>
        </p:nvSpPr>
        <p:spPr bwMode="auto">
          <a:xfrm>
            <a:off x="-2268317" y="1451029"/>
            <a:ext cx="152400" cy="152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endParaRPr lang="en-US" sz="700"/>
          </a:p>
        </p:txBody>
      </p:sp>
      <p:sp>
        <p:nvSpPr>
          <p:cNvPr id="294" name="AutoShape 446"/>
          <p:cNvSpPr>
            <a:spLocks noChangeArrowheads="1"/>
          </p:cNvSpPr>
          <p:nvPr/>
        </p:nvSpPr>
        <p:spPr bwMode="auto">
          <a:xfrm>
            <a:off x="-2204008" y="2022989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4</a:t>
            </a:r>
          </a:p>
        </p:txBody>
      </p:sp>
      <p:sp>
        <p:nvSpPr>
          <p:cNvPr id="295" name="AutoShape 446"/>
          <p:cNvSpPr>
            <a:spLocks noChangeArrowheads="1"/>
          </p:cNvSpPr>
          <p:nvPr/>
        </p:nvSpPr>
        <p:spPr bwMode="auto">
          <a:xfrm>
            <a:off x="-2343543" y="2017804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Times New Roman" pitchFamily="18" charset="0"/>
              </a:rPr>
              <a:t>3</a:t>
            </a:r>
          </a:p>
        </p:txBody>
      </p:sp>
      <p:sp>
        <p:nvSpPr>
          <p:cNvPr id="296" name="AutoShape 446"/>
          <p:cNvSpPr>
            <a:spLocks noChangeArrowheads="1"/>
          </p:cNvSpPr>
          <p:nvPr/>
        </p:nvSpPr>
        <p:spPr bwMode="auto">
          <a:xfrm>
            <a:off x="-2191143" y="1790941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2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97" name="AutoShape 446"/>
          <p:cNvSpPr>
            <a:spLocks noChangeArrowheads="1"/>
          </p:cNvSpPr>
          <p:nvPr/>
        </p:nvSpPr>
        <p:spPr bwMode="auto">
          <a:xfrm>
            <a:off x="-2360476" y="1790941"/>
            <a:ext cx="152400" cy="152400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latin typeface="Times New Roman" pitchFamily="18" charset="0"/>
              </a:rPr>
              <a:t>1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298" name="Double Brace 297"/>
          <p:cNvSpPr>
            <a:spLocks noChangeAspect="1"/>
          </p:cNvSpPr>
          <p:nvPr/>
        </p:nvSpPr>
        <p:spPr>
          <a:xfrm>
            <a:off x="-2282192" y="1590006"/>
            <a:ext cx="180150" cy="133182"/>
          </a:xfrm>
          <a:prstGeom prst="bracePair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299" name="Double Brace 298"/>
          <p:cNvSpPr>
            <a:spLocks noChangeAspect="1"/>
          </p:cNvSpPr>
          <p:nvPr/>
        </p:nvSpPr>
        <p:spPr>
          <a:xfrm>
            <a:off x="-1664193" y="1583028"/>
            <a:ext cx="180150" cy="133182"/>
          </a:xfrm>
          <a:prstGeom prst="bracePair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0" name="Double Brace 299"/>
          <p:cNvSpPr>
            <a:spLocks noChangeAspect="1"/>
          </p:cNvSpPr>
          <p:nvPr/>
        </p:nvSpPr>
        <p:spPr>
          <a:xfrm>
            <a:off x="-1008637" y="1583028"/>
            <a:ext cx="180150" cy="133182"/>
          </a:xfrm>
          <a:prstGeom prst="bracePair">
            <a:avLst/>
          </a:prstGeom>
          <a:solidFill>
            <a:srgbClr val="FF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301" name="Double Brace 300"/>
          <p:cNvSpPr>
            <a:spLocks noChangeAspect="1"/>
          </p:cNvSpPr>
          <p:nvPr/>
        </p:nvSpPr>
        <p:spPr>
          <a:xfrm>
            <a:off x="-482229" y="1590006"/>
            <a:ext cx="180150" cy="133182"/>
          </a:xfrm>
          <a:prstGeom prst="bracePair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2" name="Double Brace 301"/>
          <p:cNvSpPr>
            <a:spLocks noChangeAspect="1"/>
          </p:cNvSpPr>
          <p:nvPr/>
        </p:nvSpPr>
        <p:spPr>
          <a:xfrm>
            <a:off x="-2287540" y="2611123"/>
            <a:ext cx="180150" cy="133182"/>
          </a:xfrm>
          <a:prstGeom prst="bracePair">
            <a:avLst/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3" name="Double Brace 302"/>
          <p:cNvSpPr>
            <a:spLocks noChangeAspect="1"/>
          </p:cNvSpPr>
          <p:nvPr/>
        </p:nvSpPr>
        <p:spPr>
          <a:xfrm>
            <a:off x="-1666688" y="2614716"/>
            <a:ext cx="180150" cy="133182"/>
          </a:xfrm>
          <a:prstGeom prst="bracePair">
            <a:avLst/>
          </a:prstGeom>
          <a:solidFill>
            <a:srgbClr val="FF3399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4" name="Double Brace 303"/>
          <p:cNvSpPr>
            <a:spLocks noChangeAspect="1"/>
          </p:cNvSpPr>
          <p:nvPr/>
        </p:nvSpPr>
        <p:spPr>
          <a:xfrm>
            <a:off x="-962942" y="2610599"/>
            <a:ext cx="180150" cy="133182"/>
          </a:xfrm>
          <a:prstGeom prst="bracePair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305" name="Double Brace 304"/>
          <p:cNvSpPr>
            <a:spLocks noChangeAspect="1"/>
          </p:cNvSpPr>
          <p:nvPr/>
        </p:nvSpPr>
        <p:spPr>
          <a:xfrm>
            <a:off x="-499122" y="2623019"/>
            <a:ext cx="180150" cy="133182"/>
          </a:xfrm>
          <a:prstGeom prst="bracePair">
            <a:avLst/>
          </a:prstGeom>
          <a:solidFill>
            <a:srgbClr val="6600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6" name="Double Brace 305"/>
          <p:cNvSpPr>
            <a:spLocks noChangeAspect="1"/>
          </p:cNvSpPr>
          <p:nvPr/>
        </p:nvSpPr>
        <p:spPr>
          <a:xfrm>
            <a:off x="-2299482" y="3636483"/>
            <a:ext cx="180150" cy="133182"/>
          </a:xfrm>
          <a:prstGeom prst="bracePair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07" name="Double Brace 306"/>
          <p:cNvSpPr>
            <a:spLocks noChangeAspect="1"/>
          </p:cNvSpPr>
          <p:nvPr/>
        </p:nvSpPr>
        <p:spPr>
          <a:xfrm>
            <a:off x="-1705309" y="3628604"/>
            <a:ext cx="180150" cy="133182"/>
          </a:xfrm>
          <a:prstGeom prst="bracePair">
            <a:avLst/>
          </a:prstGeom>
          <a:solidFill>
            <a:srgbClr val="33CCF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308" name="Double Brace 307"/>
          <p:cNvSpPr>
            <a:spLocks noChangeAspect="1"/>
          </p:cNvSpPr>
          <p:nvPr/>
        </p:nvSpPr>
        <p:spPr>
          <a:xfrm>
            <a:off x="-1103943" y="3628604"/>
            <a:ext cx="180150" cy="133182"/>
          </a:xfrm>
          <a:prstGeom prst="bracePair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latin typeface="Times New Roman" pitchFamily="18" charset="0"/>
              </a:rPr>
              <a:t>EM</a:t>
            </a:r>
          </a:p>
        </p:txBody>
      </p:sp>
      <p:sp>
        <p:nvSpPr>
          <p:cNvPr id="309" name="Double Brace 308"/>
          <p:cNvSpPr>
            <a:spLocks noChangeAspect="1"/>
          </p:cNvSpPr>
          <p:nvPr/>
        </p:nvSpPr>
        <p:spPr>
          <a:xfrm>
            <a:off x="-488071" y="3628604"/>
            <a:ext cx="180150" cy="133182"/>
          </a:xfrm>
          <a:prstGeom prst="bracePair">
            <a:avLst/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chemeClr val="bg1"/>
                </a:solidFill>
                <a:latin typeface="Times New Roman" pitchFamily="18" charset="0"/>
              </a:rPr>
              <a:t>EM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-2170921" y="4947290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Fine US</a:t>
            </a:r>
            <a:endParaRPr lang="en-US" sz="900" dirty="0"/>
          </a:p>
        </p:txBody>
      </p:sp>
      <p:sp>
        <p:nvSpPr>
          <p:cNvPr id="311" name="TextBox 310"/>
          <p:cNvSpPr txBox="1"/>
          <p:nvPr/>
        </p:nvSpPr>
        <p:spPr>
          <a:xfrm>
            <a:off x="-2303236" y="5247704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Portal</a:t>
            </a:r>
            <a:endParaRPr lang="en-US" sz="900" dirty="0"/>
          </a:p>
        </p:txBody>
      </p:sp>
      <p:sp>
        <p:nvSpPr>
          <p:cNvPr id="312" name="TextBox 311"/>
          <p:cNvSpPr txBox="1"/>
          <p:nvPr/>
        </p:nvSpPr>
        <p:spPr>
          <a:xfrm>
            <a:off x="-2302286" y="5577363"/>
            <a:ext cx="71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Cleared US</a:t>
            </a:r>
            <a:endParaRPr lang="en-US" sz="900" dirty="0"/>
          </a:p>
        </p:txBody>
      </p:sp>
      <p:sp>
        <p:nvSpPr>
          <p:cNvPr id="313" name="Flowchart: Connector 312"/>
          <p:cNvSpPr/>
          <p:nvPr/>
        </p:nvSpPr>
        <p:spPr>
          <a:xfrm>
            <a:off x="-2443442" y="5672425"/>
            <a:ext cx="76200" cy="7620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4" name="Flowchart: Connector 313"/>
          <p:cNvSpPr/>
          <p:nvPr/>
        </p:nvSpPr>
        <p:spPr>
          <a:xfrm>
            <a:off x="-2481542" y="6664493"/>
            <a:ext cx="76200" cy="7620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5" name="Flowchart: Connector 314"/>
          <p:cNvSpPr/>
          <p:nvPr/>
        </p:nvSpPr>
        <p:spPr>
          <a:xfrm>
            <a:off x="-2486824" y="6377950"/>
            <a:ext cx="76200" cy="76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6" name="Flowchart: Connector 315"/>
          <p:cNvSpPr/>
          <p:nvPr/>
        </p:nvSpPr>
        <p:spPr>
          <a:xfrm>
            <a:off x="-2482061" y="6525011"/>
            <a:ext cx="76200" cy="762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8" name="Plaque 317"/>
          <p:cNvSpPr/>
          <p:nvPr/>
        </p:nvSpPr>
        <p:spPr>
          <a:xfrm>
            <a:off x="-2573445" y="4999318"/>
            <a:ext cx="313655" cy="134511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0"/>
            <a:r>
              <a:rPr lang="en-US" sz="800" b="1" dirty="0" smtClean="0">
                <a:solidFill>
                  <a:srgbClr val="C00000"/>
                </a:solidFill>
              </a:rPr>
              <a:t>Fine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319" name="Plaque 318"/>
          <p:cNvSpPr/>
          <p:nvPr/>
        </p:nvSpPr>
        <p:spPr>
          <a:xfrm>
            <a:off x="-2573446" y="5303815"/>
            <a:ext cx="313655" cy="134511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0"/>
            <a:r>
              <a:rPr lang="en-US" sz="600" b="1" dirty="0" smtClean="0">
                <a:solidFill>
                  <a:srgbClr val="C00000"/>
                </a:solidFill>
              </a:rPr>
              <a:t>Port: AA</a:t>
            </a:r>
            <a:endParaRPr lang="en-US" sz="600" b="1" dirty="0">
              <a:solidFill>
                <a:srgbClr val="C00000"/>
              </a:solidFill>
            </a:endParaRPr>
          </a:p>
        </p:txBody>
      </p:sp>
      <p:sp>
        <p:nvSpPr>
          <p:cNvPr id="320" name="Regular Pentagon 319"/>
          <p:cNvSpPr/>
          <p:nvPr/>
        </p:nvSpPr>
        <p:spPr>
          <a:xfrm>
            <a:off x="-2578958" y="313899"/>
            <a:ext cx="215248" cy="158762"/>
          </a:xfrm>
          <a:prstGeom prst="pent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latin typeface="Times New Roman" pitchFamily="18" charset="0"/>
            </a:endParaRPr>
          </a:p>
        </p:txBody>
      </p:sp>
      <p:sp>
        <p:nvSpPr>
          <p:cNvPr id="321" name="Text Box 200"/>
          <p:cNvSpPr txBox="1">
            <a:spLocks noChangeArrowheads="1"/>
          </p:cNvSpPr>
          <p:nvPr/>
        </p:nvSpPr>
        <p:spPr bwMode="auto">
          <a:xfrm>
            <a:off x="-2314431" y="313899"/>
            <a:ext cx="44370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City </a:t>
            </a:r>
            <a:endParaRPr lang="en-US" sz="800" b="1" dirty="0"/>
          </a:p>
        </p:txBody>
      </p:sp>
      <p:sp>
        <p:nvSpPr>
          <p:cNvPr id="322" name="Text Box 200"/>
          <p:cNvSpPr txBox="1">
            <a:spLocks noChangeArrowheads="1"/>
          </p:cNvSpPr>
          <p:nvPr/>
        </p:nvSpPr>
        <p:spPr bwMode="auto">
          <a:xfrm>
            <a:off x="-2284709" y="526071"/>
            <a:ext cx="44370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Town</a:t>
            </a:r>
            <a:endParaRPr lang="en-US" sz="800" b="1" dirty="0"/>
          </a:p>
        </p:txBody>
      </p:sp>
      <p:sp>
        <p:nvSpPr>
          <p:cNvPr id="323" name="Text Box 200"/>
          <p:cNvSpPr txBox="1">
            <a:spLocks noChangeArrowheads="1"/>
          </p:cNvSpPr>
          <p:nvPr/>
        </p:nvSpPr>
        <p:spPr bwMode="auto">
          <a:xfrm>
            <a:off x="-1511794" y="336569"/>
            <a:ext cx="5182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Village</a:t>
            </a:r>
            <a:endParaRPr lang="en-US" sz="800" b="1" dirty="0"/>
          </a:p>
        </p:txBody>
      </p:sp>
      <p:sp>
        <p:nvSpPr>
          <p:cNvPr id="324" name="Text Box 200"/>
          <p:cNvSpPr txBox="1">
            <a:spLocks noChangeArrowheads="1"/>
          </p:cNvSpPr>
          <p:nvPr/>
        </p:nvSpPr>
        <p:spPr bwMode="auto">
          <a:xfrm>
            <a:off x="-1469294" y="533776"/>
            <a:ext cx="5182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Group</a:t>
            </a:r>
            <a:endParaRPr lang="en-US" sz="800" b="1" dirty="0"/>
          </a:p>
        </p:txBody>
      </p:sp>
      <p:sp>
        <p:nvSpPr>
          <p:cNvPr id="325" name="AutoShape 446"/>
          <p:cNvSpPr>
            <a:spLocks noChangeArrowheads="1"/>
          </p:cNvSpPr>
          <p:nvPr/>
        </p:nvSpPr>
        <p:spPr bwMode="auto">
          <a:xfrm>
            <a:off x="-337936" y="380244"/>
            <a:ext cx="220238" cy="143399"/>
          </a:xfrm>
          <a:prstGeom prst="moon">
            <a:avLst>
              <a:gd name="adj" fmla="val 70833"/>
            </a:avLst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326" name="AutoShape 446"/>
          <p:cNvSpPr>
            <a:spLocks noChangeArrowheads="1"/>
          </p:cNvSpPr>
          <p:nvPr/>
        </p:nvSpPr>
        <p:spPr bwMode="auto">
          <a:xfrm>
            <a:off x="-357157" y="570542"/>
            <a:ext cx="220238" cy="143399"/>
          </a:xfrm>
          <a:prstGeom prst="moon">
            <a:avLst>
              <a:gd name="adj" fmla="val 7083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327" name="Text Box 200"/>
          <p:cNvSpPr txBox="1">
            <a:spLocks noChangeArrowheads="1"/>
          </p:cNvSpPr>
          <p:nvPr/>
        </p:nvSpPr>
        <p:spPr bwMode="auto">
          <a:xfrm>
            <a:off x="-908792" y="720879"/>
            <a:ext cx="5196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Neutral</a:t>
            </a:r>
            <a:endParaRPr lang="en-US" sz="800" b="1" dirty="0"/>
          </a:p>
        </p:txBody>
      </p:sp>
      <p:sp>
        <p:nvSpPr>
          <p:cNvPr id="328" name="AutoShape 446"/>
          <p:cNvSpPr>
            <a:spLocks noChangeArrowheads="1"/>
          </p:cNvSpPr>
          <p:nvPr/>
        </p:nvSpPr>
        <p:spPr bwMode="auto">
          <a:xfrm>
            <a:off x="-334870" y="756901"/>
            <a:ext cx="220238" cy="143399"/>
          </a:xfrm>
          <a:prstGeom prst="moon">
            <a:avLst>
              <a:gd name="adj" fmla="val 70833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latin typeface="Times New Roman" pitchFamily="18" charset="0"/>
              </a:rPr>
              <a:t>#</a:t>
            </a:r>
            <a:endParaRPr lang="en-US" sz="900" b="1" dirty="0">
              <a:latin typeface="Times New Roman" pitchFamily="18" charset="0"/>
            </a:endParaRPr>
          </a:p>
        </p:txBody>
      </p:sp>
      <p:sp>
        <p:nvSpPr>
          <p:cNvPr id="329" name="Plaque 328"/>
          <p:cNvSpPr/>
          <p:nvPr/>
        </p:nvSpPr>
        <p:spPr>
          <a:xfrm>
            <a:off x="-2580998" y="4812123"/>
            <a:ext cx="406600" cy="134511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0"/>
            <a:r>
              <a:rPr lang="en-US" sz="800" b="1" dirty="0" smtClean="0">
                <a:solidFill>
                  <a:srgbClr val="C00000"/>
                </a:solidFill>
              </a:rPr>
              <a:t>Superior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-2526989" y="856942"/>
            <a:ext cx="193736" cy="1587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smtClean="0"/>
              <a:t>#t</a:t>
            </a:r>
            <a:endParaRPr lang="en-US" sz="800" b="1" dirty="0"/>
          </a:p>
        </p:txBody>
      </p:sp>
      <p:sp>
        <p:nvSpPr>
          <p:cNvPr id="120" name="Text Box 200"/>
          <p:cNvSpPr txBox="1">
            <a:spLocks noChangeArrowheads="1"/>
          </p:cNvSpPr>
          <p:nvPr/>
        </p:nvSpPr>
        <p:spPr bwMode="auto">
          <a:xfrm>
            <a:off x="-2284275" y="832511"/>
            <a:ext cx="809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PC w/temple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7337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164292</TotalTime>
  <Words>152</Words>
  <Application>Microsoft Office PowerPoint</Application>
  <PresentationFormat>On-screen Show (4:3)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RMcDowell</dc:creator>
  <cp:lastModifiedBy>Davenport, Dave (PPS CSS DM for AL, GA &amp; SC)</cp:lastModifiedBy>
  <cp:revision>904</cp:revision>
  <dcterms:created xsi:type="dcterms:W3CDTF">2013-11-26T22:55:20Z</dcterms:created>
  <dcterms:modified xsi:type="dcterms:W3CDTF">2016-04-02T14:14:59Z</dcterms:modified>
</cp:coreProperties>
</file>